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93" r:id="rId4"/>
    <p:sldId id="259" r:id="rId5"/>
    <p:sldId id="322" r:id="rId6"/>
    <p:sldId id="362" r:id="rId7"/>
    <p:sldId id="357" r:id="rId8"/>
    <p:sldId id="363" r:id="rId9"/>
    <p:sldId id="353" r:id="rId10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9E1"/>
    <a:srgbClr val="A02878"/>
    <a:srgbClr val="5AA842"/>
    <a:srgbClr val="8B5F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D49BD8-34D4-4D01-914A-7950853F2554}" v="267" dt="2024-08-19T01:26:30.5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>
        <p:scale>
          <a:sx n="46" d="100"/>
          <a:sy n="46" d="100"/>
        </p:scale>
        <p:origin x="1328" y="6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C4D49BD8-34D4-4D01-914A-7950853F2554}"/>
    <pc:docChg chg="undo custSel addSld delSld modSld">
      <pc:chgData name="Michael Kuniega" userId="999f7fd1-0dc3-4cba-81fd-6a42a8d75a98" providerId="ADAL" clId="{C4D49BD8-34D4-4D01-914A-7950853F2554}" dt="2024-08-19T01:32:46.416" v="997" actId="1076"/>
      <pc:docMkLst>
        <pc:docMk/>
      </pc:docMkLst>
      <pc:sldChg chg="modSp mod">
        <pc:chgData name="Michael Kuniega" userId="999f7fd1-0dc3-4cba-81fd-6a42a8d75a98" providerId="ADAL" clId="{C4D49BD8-34D4-4D01-914A-7950853F2554}" dt="2024-08-19T00:56:39.476" v="106" actId="20577"/>
        <pc:sldMkLst>
          <pc:docMk/>
          <pc:sldMk cId="2032374016" sldId="256"/>
        </pc:sldMkLst>
        <pc:spChg chg="mod">
          <ac:chgData name="Michael Kuniega" userId="999f7fd1-0dc3-4cba-81fd-6a42a8d75a98" providerId="ADAL" clId="{C4D49BD8-34D4-4D01-914A-7950853F2554}" dt="2024-08-19T00:56:39.476" v="106" actId="20577"/>
          <ac:spMkLst>
            <pc:docMk/>
            <pc:sldMk cId="2032374016" sldId="256"/>
            <ac:spMk id="2" creationId="{4DDBA414-A5D8-42CE-90A8-3440275E8880}"/>
          </ac:spMkLst>
        </pc:spChg>
      </pc:sldChg>
      <pc:sldChg chg="addSp delSp modSp add mod">
        <pc:chgData name="Michael Kuniega" userId="999f7fd1-0dc3-4cba-81fd-6a42a8d75a98" providerId="ADAL" clId="{C4D49BD8-34D4-4D01-914A-7950853F2554}" dt="2024-08-19T01:06:25.384" v="505" actId="403"/>
        <pc:sldMkLst>
          <pc:docMk/>
          <pc:sldMk cId="1405197246" sldId="257"/>
        </pc:sldMkLst>
        <pc:spChg chg="mod">
          <ac:chgData name="Michael Kuniega" userId="999f7fd1-0dc3-4cba-81fd-6a42a8d75a98" providerId="ADAL" clId="{C4D49BD8-34D4-4D01-914A-7950853F2554}" dt="2024-08-19T01:05:16.745" v="488" actId="1582"/>
          <ac:spMkLst>
            <pc:docMk/>
            <pc:sldMk cId="1405197246" sldId="257"/>
            <ac:spMk id="2" creationId="{00000000-0000-0000-0000-000000000000}"/>
          </ac:spMkLst>
        </pc:spChg>
        <pc:spChg chg="del mod">
          <ac:chgData name="Michael Kuniega" userId="999f7fd1-0dc3-4cba-81fd-6a42a8d75a98" providerId="ADAL" clId="{C4D49BD8-34D4-4D01-914A-7950853F2554}" dt="2024-08-19T01:05:02.847" v="486" actId="478"/>
          <ac:spMkLst>
            <pc:docMk/>
            <pc:sldMk cId="1405197246" sldId="257"/>
            <ac:spMk id="3" creationId="{00000000-0000-0000-0000-000000000000}"/>
          </ac:spMkLst>
        </pc:spChg>
        <pc:spChg chg="mod">
          <ac:chgData name="Michael Kuniega" userId="999f7fd1-0dc3-4cba-81fd-6a42a8d75a98" providerId="ADAL" clId="{C4D49BD8-34D4-4D01-914A-7950853F2554}" dt="2024-08-19T01:04:53.885" v="484" actId="1076"/>
          <ac:spMkLst>
            <pc:docMk/>
            <pc:sldMk cId="1405197246" sldId="257"/>
            <ac:spMk id="4" creationId="{00000000-0000-0000-0000-000000000000}"/>
          </ac:spMkLst>
        </pc:spChg>
        <pc:spChg chg="mod">
          <ac:chgData name="Michael Kuniega" userId="999f7fd1-0dc3-4cba-81fd-6a42a8d75a98" providerId="ADAL" clId="{C4D49BD8-34D4-4D01-914A-7950853F2554}" dt="2024-08-19T01:06:05.119" v="500" actId="1076"/>
          <ac:spMkLst>
            <pc:docMk/>
            <pc:sldMk cId="1405197246" sldId="257"/>
            <ac:spMk id="5" creationId="{00000000-0000-0000-0000-000000000000}"/>
          </ac:spMkLst>
        </pc:spChg>
        <pc:spChg chg="add mod">
          <ac:chgData name="Michael Kuniega" userId="999f7fd1-0dc3-4cba-81fd-6a42a8d75a98" providerId="ADAL" clId="{C4D49BD8-34D4-4D01-914A-7950853F2554}" dt="2024-08-19T01:06:25.384" v="505" actId="403"/>
          <ac:spMkLst>
            <pc:docMk/>
            <pc:sldMk cId="1405197246" sldId="257"/>
            <ac:spMk id="6" creationId="{F20EAA61-5030-964F-A3CF-1DD087432578}"/>
          </ac:spMkLst>
        </pc:spChg>
        <pc:spChg chg="mod">
          <ac:chgData name="Michael Kuniega" userId="999f7fd1-0dc3-4cba-81fd-6a42a8d75a98" providerId="ADAL" clId="{C4D49BD8-34D4-4D01-914A-7950853F2554}" dt="2024-08-19T01:06:17.556" v="502" actId="1076"/>
          <ac:spMkLst>
            <pc:docMk/>
            <pc:sldMk cId="1405197246" sldId="257"/>
            <ac:spMk id="7" creationId="{1BF25219-3DF4-4852-B88C-3DCFF305FF98}"/>
          </ac:spMkLst>
        </pc:spChg>
        <pc:spChg chg="del mod">
          <ac:chgData name="Michael Kuniega" userId="999f7fd1-0dc3-4cba-81fd-6a42a8d75a98" providerId="ADAL" clId="{C4D49BD8-34D4-4D01-914A-7950853F2554}" dt="2024-08-19T01:04:48.417" v="483" actId="478"/>
          <ac:spMkLst>
            <pc:docMk/>
            <pc:sldMk cId="1405197246" sldId="257"/>
            <ac:spMk id="8" creationId="{46D20A5F-7213-46CE-9922-0FC8E25B5D84}"/>
          </ac:spMkLst>
        </pc:spChg>
        <pc:cxnChg chg="add mod">
          <ac:chgData name="Michael Kuniega" userId="999f7fd1-0dc3-4cba-81fd-6a42a8d75a98" providerId="ADAL" clId="{C4D49BD8-34D4-4D01-914A-7950853F2554}" dt="2024-08-19T01:05:43.971" v="498" actId="1035"/>
          <ac:cxnSpMkLst>
            <pc:docMk/>
            <pc:sldMk cId="1405197246" sldId="257"/>
            <ac:cxnSpMk id="9" creationId="{54FBA00F-6724-C9BA-4054-0C3D3287F5C8}"/>
          </ac:cxnSpMkLst>
        </pc:cxnChg>
        <pc:cxnChg chg="add mod">
          <ac:chgData name="Michael Kuniega" userId="999f7fd1-0dc3-4cba-81fd-6a42a8d75a98" providerId="ADAL" clId="{C4D49BD8-34D4-4D01-914A-7950853F2554}" dt="2024-08-19T01:05:43.971" v="498" actId="1035"/>
          <ac:cxnSpMkLst>
            <pc:docMk/>
            <pc:sldMk cId="1405197246" sldId="257"/>
            <ac:cxnSpMk id="10" creationId="{87E83CD5-16E1-69B3-9CB1-F86A0BC7F154}"/>
          </ac:cxnSpMkLst>
        </pc:cxnChg>
      </pc:sldChg>
      <pc:sldChg chg="modSp add mod modClrScheme chgLayout">
        <pc:chgData name="Michael Kuniega" userId="999f7fd1-0dc3-4cba-81fd-6a42a8d75a98" providerId="ADAL" clId="{C4D49BD8-34D4-4D01-914A-7950853F2554}" dt="2024-08-19T01:09:42.999" v="540" actId="2085"/>
        <pc:sldMkLst>
          <pc:docMk/>
          <pc:sldMk cId="3686126041" sldId="259"/>
        </pc:sldMkLst>
        <pc:spChg chg="mod ord">
          <ac:chgData name="Michael Kuniega" userId="999f7fd1-0dc3-4cba-81fd-6a42a8d75a98" providerId="ADAL" clId="{C4D49BD8-34D4-4D01-914A-7950853F2554}" dt="2024-08-19T01:07:27.274" v="512" actId="2711"/>
          <ac:spMkLst>
            <pc:docMk/>
            <pc:sldMk cId="3686126041" sldId="259"/>
            <ac:spMk id="2" creationId="{00000000-0000-0000-0000-000000000000}"/>
          </ac:spMkLst>
        </pc:spChg>
        <pc:spChg chg="mod ord">
          <ac:chgData name="Michael Kuniega" userId="999f7fd1-0dc3-4cba-81fd-6a42a8d75a98" providerId="ADAL" clId="{C4D49BD8-34D4-4D01-914A-7950853F2554}" dt="2024-08-19T01:09:42.999" v="540" actId="2085"/>
          <ac:spMkLst>
            <pc:docMk/>
            <pc:sldMk cId="3686126041" sldId="259"/>
            <ac:spMk id="3" creationId="{00000000-0000-0000-0000-000000000000}"/>
          </ac:spMkLst>
        </pc:spChg>
      </pc:sldChg>
      <pc:sldChg chg="addSp delSp modSp mod">
        <pc:chgData name="Michael Kuniega" userId="999f7fd1-0dc3-4cba-81fd-6a42a8d75a98" providerId="ADAL" clId="{C4D49BD8-34D4-4D01-914A-7950853F2554}" dt="2024-08-19T01:03:33.941" v="464" actId="255"/>
        <pc:sldMkLst>
          <pc:docMk/>
          <pc:sldMk cId="1949714147" sldId="293"/>
        </pc:sldMkLst>
        <pc:spChg chg="mod">
          <ac:chgData name="Michael Kuniega" userId="999f7fd1-0dc3-4cba-81fd-6a42a8d75a98" providerId="ADAL" clId="{C4D49BD8-34D4-4D01-914A-7950853F2554}" dt="2024-08-19T00:56:18.171" v="71" actId="20577"/>
          <ac:spMkLst>
            <pc:docMk/>
            <pc:sldMk cId="1949714147" sldId="293"/>
            <ac:spMk id="2" creationId="{8E01C59E-0269-4562-98A3-84F58A21461D}"/>
          </ac:spMkLst>
        </pc:spChg>
        <pc:spChg chg="mod">
          <ac:chgData name="Michael Kuniega" userId="999f7fd1-0dc3-4cba-81fd-6a42a8d75a98" providerId="ADAL" clId="{C4D49BD8-34D4-4D01-914A-7950853F2554}" dt="2024-08-19T00:58:59.809" v="347" actId="14100"/>
          <ac:spMkLst>
            <pc:docMk/>
            <pc:sldMk cId="1949714147" sldId="293"/>
            <ac:spMk id="3" creationId="{7F7FB5AD-835B-A29D-DE66-B8CBCD12D29C}"/>
          </ac:spMkLst>
        </pc:spChg>
        <pc:spChg chg="mod">
          <ac:chgData name="Michael Kuniega" userId="999f7fd1-0dc3-4cba-81fd-6a42a8d75a98" providerId="ADAL" clId="{C4D49BD8-34D4-4D01-914A-7950853F2554}" dt="2024-08-19T00:59:14.618" v="350" actId="14100"/>
          <ac:spMkLst>
            <pc:docMk/>
            <pc:sldMk cId="1949714147" sldId="293"/>
            <ac:spMk id="4" creationId="{E1CF5CA6-D569-A0CB-4949-A66D08A3130C}"/>
          </ac:spMkLst>
        </pc:spChg>
        <pc:spChg chg="mod">
          <ac:chgData name="Michael Kuniega" userId="999f7fd1-0dc3-4cba-81fd-6a42a8d75a98" providerId="ADAL" clId="{C4D49BD8-34D4-4D01-914A-7950853F2554}" dt="2024-08-19T01:01:32.882" v="410" actId="1076"/>
          <ac:spMkLst>
            <pc:docMk/>
            <pc:sldMk cId="1949714147" sldId="293"/>
            <ac:spMk id="6" creationId="{4DCC4695-9019-4A94-3ADB-7EBFA80B0393}"/>
          </ac:spMkLst>
        </pc:spChg>
        <pc:spChg chg="mod">
          <ac:chgData name="Michael Kuniega" userId="999f7fd1-0dc3-4cba-81fd-6a42a8d75a98" providerId="ADAL" clId="{C4D49BD8-34D4-4D01-914A-7950853F2554}" dt="2024-08-19T01:01:40.179" v="411" actId="1076"/>
          <ac:spMkLst>
            <pc:docMk/>
            <pc:sldMk cId="1949714147" sldId="293"/>
            <ac:spMk id="8" creationId="{E78FBFD6-43D7-5D91-B96E-5D52E41BB8D0}"/>
          </ac:spMkLst>
        </pc:spChg>
        <pc:spChg chg="mod">
          <ac:chgData name="Michael Kuniega" userId="999f7fd1-0dc3-4cba-81fd-6a42a8d75a98" providerId="ADAL" clId="{C4D49BD8-34D4-4D01-914A-7950853F2554}" dt="2024-08-19T01:03:33.941" v="464" actId="255"/>
          <ac:spMkLst>
            <pc:docMk/>
            <pc:sldMk cId="1949714147" sldId="293"/>
            <ac:spMk id="11" creationId="{6A9FA501-0A8B-7C0F-120A-35714465874B}"/>
          </ac:spMkLst>
        </pc:spChg>
        <pc:spChg chg="mod">
          <ac:chgData name="Michael Kuniega" userId="999f7fd1-0dc3-4cba-81fd-6a42a8d75a98" providerId="ADAL" clId="{C4D49BD8-34D4-4D01-914A-7950853F2554}" dt="2024-08-19T00:58:22.957" v="340" actId="20577"/>
          <ac:spMkLst>
            <pc:docMk/>
            <pc:sldMk cId="1949714147" sldId="293"/>
            <ac:spMk id="28" creationId="{3BB8F876-C4A8-D889-EAA4-FBB834BB47E0}"/>
          </ac:spMkLst>
        </pc:spChg>
        <pc:grpChg chg="del">
          <ac:chgData name="Michael Kuniega" userId="999f7fd1-0dc3-4cba-81fd-6a42a8d75a98" providerId="ADAL" clId="{C4D49BD8-34D4-4D01-914A-7950853F2554}" dt="2024-08-19T00:58:32.420" v="341" actId="478"/>
          <ac:grpSpMkLst>
            <pc:docMk/>
            <pc:sldMk cId="1949714147" sldId="293"/>
            <ac:grpSpMk id="30" creationId="{F281D74E-586F-6EB1-7BDD-D63DEF3B5FEB}"/>
          </ac:grpSpMkLst>
        </pc:grpChg>
        <pc:grpChg chg="del">
          <ac:chgData name="Michael Kuniega" userId="999f7fd1-0dc3-4cba-81fd-6a42a8d75a98" providerId="ADAL" clId="{C4D49BD8-34D4-4D01-914A-7950853F2554}" dt="2024-08-19T00:58:39.925" v="343" actId="478"/>
          <ac:grpSpMkLst>
            <pc:docMk/>
            <pc:sldMk cId="1949714147" sldId="293"/>
            <ac:grpSpMk id="33" creationId="{E8C55B31-2ADB-582A-4CD1-FC01649D6F9F}"/>
          </ac:grpSpMkLst>
        </pc:grpChg>
        <pc:inkChg chg="del">
          <ac:chgData name="Michael Kuniega" userId="999f7fd1-0dc3-4cba-81fd-6a42a8d75a98" providerId="ADAL" clId="{C4D49BD8-34D4-4D01-914A-7950853F2554}" dt="2024-08-19T00:58:34.993" v="342" actId="478"/>
          <ac:inkMkLst>
            <pc:docMk/>
            <pc:sldMk cId="1949714147" sldId="293"/>
            <ac:inkMk id="16" creationId="{EAAA66F0-0EA6-84A0-A014-96F2059D4C9C}"/>
          </ac:inkMkLst>
        </pc:inkChg>
        <pc:inkChg chg="del">
          <ac:chgData name="Michael Kuniega" userId="999f7fd1-0dc3-4cba-81fd-6a42a8d75a98" providerId="ADAL" clId="{C4D49BD8-34D4-4D01-914A-7950853F2554}" dt="2024-08-19T00:58:42.266" v="344" actId="478"/>
          <ac:inkMkLst>
            <pc:docMk/>
            <pc:sldMk cId="1949714147" sldId="293"/>
            <ac:inkMk id="23" creationId="{CC367A9B-A6BE-E30B-B75F-BA9E5E97284E}"/>
          </ac:inkMkLst>
        </pc:inkChg>
        <pc:cxnChg chg="mod">
          <ac:chgData name="Michael Kuniega" userId="999f7fd1-0dc3-4cba-81fd-6a42a8d75a98" providerId="ADAL" clId="{C4D49BD8-34D4-4D01-914A-7950853F2554}" dt="2024-08-19T00:59:28.601" v="354" actId="1038"/>
          <ac:cxnSpMkLst>
            <pc:docMk/>
            <pc:sldMk cId="1949714147" sldId="293"/>
            <ac:cxnSpMk id="12" creationId="{18564316-BC4D-8062-9EAC-2E3BB6177D51}"/>
          </ac:cxnSpMkLst>
        </pc:cxnChg>
        <pc:cxnChg chg="mod">
          <ac:chgData name="Michael Kuniega" userId="999f7fd1-0dc3-4cba-81fd-6a42a8d75a98" providerId="ADAL" clId="{C4D49BD8-34D4-4D01-914A-7950853F2554}" dt="2024-08-19T00:59:25.399" v="353" actId="1076"/>
          <ac:cxnSpMkLst>
            <pc:docMk/>
            <pc:sldMk cId="1949714147" sldId="293"/>
            <ac:cxnSpMk id="14" creationId="{D714EA29-6714-E3CF-10D2-9FA48E0771D2}"/>
          </ac:cxnSpMkLst>
        </pc:cxnChg>
        <pc:cxnChg chg="add mod">
          <ac:chgData name="Michael Kuniega" userId="999f7fd1-0dc3-4cba-81fd-6a42a8d75a98" providerId="ADAL" clId="{C4D49BD8-34D4-4D01-914A-7950853F2554}" dt="2024-08-19T00:59:47.966" v="367" actId="1038"/>
          <ac:cxnSpMkLst>
            <pc:docMk/>
            <pc:sldMk cId="1949714147" sldId="293"/>
            <ac:cxnSpMk id="17" creationId="{A6CB599A-82F1-8E22-3D0A-9A73DD941AAF}"/>
          </ac:cxnSpMkLst>
        </pc:cxnChg>
        <pc:cxnChg chg="add mod">
          <ac:chgData name="Michael Kuniega" userId="999f7fd1-0dc3-4cba-81fd-6a42a8d75a98" providerId="ADAL" clId="{C4D49BD8-34D4-4D01-914A-7950853F2554}" dt="2024-08-19T01:00:11.366" v="392" actId="1037"/>
          <ac:cxnSpMkLst>
            <pc:docMk/>
            <pc:sldMk cId="1949714147" sldId="293"/>
            <ac:cxnSpMk id="19" creationId="{9C293DCF-6A14-AFF7-9F54-3571BCA3F250}"/>
          </ac:cxnSpMkLst>
        </pc:cxnChg>
        <pc:cxnChg chg="add mod">
          <ac:chgData name="Michael Kuniega" userId="999f7fd1-0dc3-4cba-81fd-6a42a8d75a98" providerId="ADAL" clId="{C4D49BD8-34D4-4D01-914A-7950853F2554}" dt="2024-08-19T01:00:31.645" v="396" actId="1076"/>
          <ac:cxnSpMkLst>
            <pc:docMk/>
            <pc:sldMk cId="1949714147" sldId="293"/>
            <ac:cxnSpMk id="20" creationId="{1D3C6BEA-97E4-92A4-237F-1BD144FE0F63}"/>
          </ac:cxnSpMkLst>
        </pc:cxnChg>
        <pc:cxnChg chg="add mod ord">
          <ac:chgData name="Michael Kuniega" userId="999f7fd1-0dc3-4cba-81fd-6a42a8d75a98" providerId="ADAL" clId="{C4D49BD8-34D4-4D01-914A-7950853F2554}" dt="2024-08-19T01:00:59.603" v="402" actId="1076"/>
          <ac:cxnSpMkLst>
            <pc:docMk/>
            <pc:sldMk cId="1949714147" sldId="293"/>
            <ac:cxnSpMk id="22" creationId="{9D4D28BD-F35B-9F9A-9EE8-3DA224BF8465}"/>
          </ac:cxnSpMkLst>
        </pc:cxnChg>
        <pc:cxnChg chg="add mod">
          <ac:chgData name="Michael Kuniega" userId="999f7fd1-0dc3-4cba-81fd-6a42a8d75a98" providerId="ADAL" clId="{C4D49BD8-34D4-4D01-914A-7950853F2554}" dt="2024-08-19T01:01:10.783" v="405" actId="1076"/>
          <ac:cxnSpMkLst>
            <pc:docMk/>
            <pc:sldMk cId="1949714147" sldId="293"/>
            <ac:cxnSpMk id="24" creationId="{9588169E-CFE6-49FE-0D98-24D06CD96185}"/>
          </ac:cxnSpMkLst>
        </pc:cxnChg>
        <pc:cxnChg chg="add mod">
          <ac:chgData name="Michael Kuniega" userId="999f7fd1-0dc3-4cba-81fd-6a42a8d75a98" providerId="ADAL" clId="{C4D49BD8-34D4-4D01-914A-7950853F2554}" dt="2024-08-19T01:01:14.873" v="407" actId="1076"/>
          <ac:cxnSpMkLst>
            <pc:docMk/>
            <pc:sldMk cId="1949714147" sldId="293"/>
            <ac:cxnSpMk id="26" creationId="{C23354CA-D180-341E-9CA7-AD030745F035}"/>
          </ac:cxnSpMkLst>
        </pc:cxnChg>
        <pc:cxnChg chg="add mod">
          <ac:chgData name="Michael Kuniega" userId="999f7fd1-0dc3-4cba-81fd-6a42a8d75a98" providerId="ADAL" clId="{C4D49BD8-34D4-4D01-914A-7950853F2554}" dt="2024-08-19T01:01:25.472" v="409" actId="1076"/>
          <ac:cxnSpMkLst>
            <pc:docMk/>
            <pc:sldMk cId="1949714147" sldId="293"/>
            <ac:cxnSpMk id="34" creationId="{210ED3CD-CA18-237C-3738-88A73E0BD52E}"/>
          </ac:cxnSpMkLst>
        </pc:cxnChg>
        <pc:cxnChg chg="add mod">
          <ac:chgData name="Michael Kuniega" userId="999f7fd1-0dc3-4cba-81fd-6a42a8d75a98" providerId="ADAL" clId="{C4D49BD8-34D4-4D01-914A-7950853F2554}" dt="2024-08-19T01:01:25.472" v="409" actId="1076"/>
          <ac:cxnSpMkLst>
            <pc:docMk/>
            <pc:sldMk cId="1949714147" sldId="293"/>
            <ac:cxnSpMk id="35" creationId="{DFFFF981-53C3-5B8B-E269-79AB44CB023C}"/>
          </ac:cxnSpMkLst>
        </pc:cxnChg>
      </pc:sldChg>
      <pc:sldChg chg="addSp delSp modSp mod">
        <pc:chgData name="Michael Kuniega" userId="999f7fd1-0dc3-4cba-81fd-6a42a8d75a98" providerId="ADAL" clId="{C4D49BD8-34D4-4D01-914A-7950853F2554}" dt="2024-08-19T01:12:33.973" v="558" actId="478"/>
        <pc:sldMkLst>
          <pc:docMk/>
          <pc:sldMk cId="759904792" sldId="322"/>
        </pc:sldMkLst>
        <pc:spChg chg="mod">
          <ac:chgData name="Michael Kuniega" userId="999f7fd1-0dc3-4cba-81fd-6a42a8d75a98" providerId="ADAL" clId="{C4D49BD8-34D4-4D01-914A-7950853F2554}" dt="2024-08-19T01:12:10.234" v="549" actId="1076"/>
          <ac:spMkLst>
            <pc:docMk/>
            <pc:sldMk cId="759904792" sldId="322"/>
            <ac:spMk id="2" creationId="{8E01C59E-0269-4562-98A3-84F58A21461D}"/>
          </ac:spMkLst>
        </pc:spChg>
        <pc:spChg chg="add del">
          <ac:chgData name="Michael Kuniega" userId="999f7fd1-0dc3-4cba-81fd-6a42a8d75a98" providerId="ADAL" clId="{C4D49BD8-34D4-4D01-914A-7950853F2554}" dt="2024-08-19T01:11:53.122" v="547" actId="478"/>
          <ac:spMkLst>
            <pc:docMk/>
            <pc:sldMk cId="759904792" sldId="322"/>
            <ac:spMk id="4" creationId="{08DEC4B3-1578-8634-B761-E7786A47F9DD}"/>
          </ac:spMkLst>
        </pc:spChg>
        <pc:spChg chg="add mod">
          <ac:chgData name="Michael Kuniega" userId="999f7fd1-0dc3-4cba-81fd-6a42a8d75a98" providerId="ADAL" clId="{C4D49BD8-34D4-4D01-914A-7950853F2554}" dt="2024-08-19T01:12:02.827" v="548"/>
          <ac:spMkLst>
            <pc:docMk/>
            <pc:sldMk cId="759904792" sldId="322"/>
            <ac:spMk id="5" creationId="{27F1B867-8F0E-3B39-723D-27E43BB2CD3E}"/>
          </ac:spMkLst>
        </pc:spChg>
        <pc:spChg chg="mod">
          <ac:chgData name="Michael Kuniega" userId="999f7fd1-0dc3-4cba-81fd-6a42a8d75a98" providerId="ADAL" clId="{C4D49BD8-34D4-4D01-914A-7950853F2554}" dt="2024-08-19T01:12:19.620" v="554" actId="403"/>
          <ac:spMkLst>
            <pc:docMk/>
            <pc:sldMk cId="759904792" sldId="322"/>
            <ac:spMk id="6" creationId="{ED7C433B-30AC-C14F-E6EF-18C7B8F9B002}"/>
          </ac:spMkLst>
        </pc:spChg>
        <pc:spChg chg="add mod">
          <ac:chgData name="Michael Kuniega" userId="999f7fd1-0dc3-4cba-81fd-6a42a8d75a98" providerId="ADAL" clId="{C4D49BD8-34D4-4D01-914A-7950853F2554}" dt="2024-08-19T01:12:02.827" v="548"/>
          <ac:spMkLst>
            <pc:docMk/>
            <pc:sldMk cId="759904792" sldId="322"/>
            <ac:spMk id="7" creationId="{98AEFD01-4AED-FA0C-BAFA-1DC4B546286E}"/>
          </ac:spMkLst>
        </pc:spChg>
        <pc:spChg chg="add mod">
          <ac:chgData name="Michael Kuniega" userId="999f7fd1-0dc3-4cba-81fd-6a42a8d75a98" providerId="ADAL" clId="{C4D49BD8-34D4-4D01-914A-7950853F2554}" dt="2024-08-19T01:12:02.827" v="548"/>
          <ac:spMkLst>
            <pc:docMk/>
            <pc:sldMk cId="759904792" sldId="322"/>
            <ac:spMk id="8" creationId="{5E766FAE-CB55-877E-4660-E2A8428E970E}"/>
          </ac:spMkLst>
        </pc:spChg>
        <pc:spChg chg="add mod">
          <ac:chgData name="Michael Kuniega" userId="999f7fd1-0dc3-4cba-81fd-6a42a8d75a98" providerId="ADAL" clId="{C4D49BD8-34D4-4D01-914A-7950853F2554}" dt="2024-08-19T01:12:02.827" v="548"/>
          <ac:spMkLst>
            <pc:docMk/>
            <pc:sldMk cId="759904792" sldId="322"/>
            <ac:spMk id="9" creationId="{8E2FCA7A-DDF4-5087-BF41-0C0BEBD9E12F}"/>
          </ac:spMkLst>
        </pc:spChg>
        <pc:spChg chg="add mod">
          <ac:chgData name="Michael Kuniega" userId="999f7fd1-0dc3-4cba-81fd-6a42a8d75a98" providerId="ADAL" clId="{C4D49BD8-34D4-4D01-914A-7950853F2554}" dt="2024-08-19T01:12:02.827" v="548"/>
          <ac:spMkLst>
            <pc:docMk/>
            <pc:sldMk cId="759904792" sldId="322"/>
            <ac:spMk id="10" creationId="{8CECB92F-8518-EED5-5F58-70A9341699EB}"/>
          </ac:spMkLst>
        </pc:spChg>
        <pc:spChg chg="add mod">
          <ac:chgData name="Michael Kuniega" userId="999f7fd1-0dc3-4cba-81fd-6a42a8d75a98" providerId="ADAL" clId="{C4D49BD8-34D4-4D01-914A-7950853F2554}" dt="2024-08-19T01:12:02.827" v="548"/>
          <ac:spMkLst>
            <pc:docMk/>
            <pc:sldMk cId="759904792" sldId="322"/>
            <ac:spMk id="11" creationId="{DB877D73-4906-833C-945B-F4CAD084B3F8}"/>
          </ac:spMkLst>
        </pc:spChg>
        <pc:spChg chg="add mod">
          <ac:chgData name="Michael Kuniega" userId="999f7fd1-0dc3-4cba-81fd-6a42a8d75a98" providerId="ADAL" clId="{C4D49BD8-34D4-4D01-914A-7950853F2554}" dt="2024-08-19T01:12:02.827" v="548"/>
          <ac:spMkLst>
            <pc:docMk/>
            <pc:sldMk cId="759904792" sldId="322"/>
            <ac:spMk id="12" creationId="{C0D95DA1-9A58-E1C3-E218-A89B6A2D6A89}"/>
          </ac:spMkLst>
        </pc:spChg>
        <pc:spChg chg="add mod">
          <ac:chgData name="Michael Kuniega" userId="999f7fd1-0dc3-4cba-81fd-6a42a8d75a98" providerId="ADAL" clId="{C4D49BD8-34D4-4D01-914A-7950853F2554}" dt="2024-08-19T01:12:02.827" v="548"/>
          <ac:spMkLst>
            <pc:docMk/>
            <pc:sldMk cId="759904792" sldId="322"/>
            <ac:spMk id="13" creationId="{DC2832B6-EE0E-415A-E1DA-0452F33C3048}"/>
          </ac:spMkLst>
        </pc:spChg>
        <pc:picChg chg="del">
          <ac:chgData name="Michael Kuniega" userId="999f7fd1-0dc3-4cba-81fd-6a42a8d75a98" providerId="ADAL" clId="{C4D49BD8-34D4-4D01-914A-7950853F2554}" dt="2024-08-19T01:11:42.999" v="545" actId="478"/>
          <ac:picMkLst>
            <pc:docMk/>
            <pc:sldMk cId="759904792" sldId="322"/>
            <ac:picMk id="3" creationId="{CA7DC7D5-D13A-12EE-A817-CA87F4AD79F9}"/>
          </ac:picMkLst>
        </pc:picChg>
        <pc:cxnChg chg="add mod">
          <ac:chgData name="Michael Kuniega" userId="999f7fd1-0dc3-4cba-81fd-6a42a8d75a98" providerId="ADAL" clId="{C4D49BD8-34D4-4D01-914A-7950853F2554}" dt="2024-08-19T01:12:02.827" v="548"/>
          <ac:cxnSpMkLst>
            <pc:docMk/>
            <pc:sldMk cId="759904792" sldId="322"/>
            <ac:cxnSpMk id="14" creationId="{823AD2E6-ADD4-01CD-8BA6-E232C02AB045}"/>
          </ac:cxnSpMkLst>
        </pc:cxnChg>
        <pc:cxnChg chg="add mod">
          <ac:chgData name="Michael Kuniega" userId="999f7fd1-0dc3-4cba-81fd-6a42a8d75a98" providerId="ADAL" clId="{C4D49BD8-34D4-4D01-914A-7950853F2554}" dt="2024-08-19T01:12:02.827" v="548"/>
          <ac:cxnSpMkLst>
            <pc:docMk/>
            <pc:sldMk cId="759904792" sldId="322"/>
            <ac:cxnSpMk id="15" creationId="{63DAD973-11FC-CB14-C150-BB1BFB7AF9D5}"/>
          </ac:cxnSpMkLst>
        </pc:cxnChg>
        <pc:cxnChg chg="add mod">
          <ac:chgData name="Michael Kuniega" userId="999f7fd1-0dc3-4cba-81fd-6a42a8d75a98" providerId="ADAL" clId="{C4D49BD8-34D4-4D01-914A-7950853F2554}" dt="2024-08-19T01:12:02.827" v="548"/>
          <ac:cxnSpMkLst>
            <pc:docMk/>
            <pc:sldMk cId="759904792" sldId="322"/>
            <ac:cxnSpMk id="16" creationId="{A2147C46-5E78-03AC-AAA7-97CB3C0B9B02}"/>
          </ac:cxnSpMkLst>
        </pc:cxnChg>
        <pc:cxnChg chg="add mod">
          <ac:chgData name="Michael Kuniega" userId="999f7fd1-0dc3-4cba-81fd-6a42a8d75a98" providerId="ADAL" clId="{C4D49BD8-34D4-4D01-914A-7950853F2554}" dt="2024-08-19T01:12:02.827" v="548"/>
          <ac:cxnSpMkLst>
            <pc:docMk/>
            <pc:sldMk cId="759904792" sldId="322"/>
            <ac:cxnSpMk id="17" creationId="{16E395A6-A852-3C40-762C-C84B98D73DF4}"/>
          </ac:cxnSpMkLst>
        </pc:cxnChg>
        <pc:cxnChg chg="add del mod">
          <ac:chgData name="Michael Kuniega" userId="999f7fd1-0dc3-4cba-81fd-6a42a8d75a98" providerId="ADAL" clId="{C4D49BD8-34D4-4D01-914A-7950853F2554}" dt="2024-08-19T01:12:25.790" v="555" actId="478"/>
          <ac:cxnSpMkLst>
            <pc:docMk/>
            <pc:sldMk cId="759904792" sldId="322"/>
            <ac:cxnSpMk id="18" creationId="{1DBDD19D-FD98-B6A5-B7F4-8DEA54655DA6}"/>
          </ac:cxnSpMkLst>
        </pc:cxnChg>
        <pc:cxnChg chg="add del mod">
          <ac:chgData name="Michael Kuniega" userId="999f7fd1-0dc3-4cba-81fd-6a42a8d75a98" providerId="ADAL" clId="{C4D49BD8-34D4-4D01-914A-7950853F2554}" dt="2024-08-19T01:12:28.270" v="556" actId="478"/>
          <ac:cxnSpMkLst>
            <pc:docMk/>
            <pc:sldMk cId="759904792" sldId="322"/>
            <ac:cxnSpMk id="19" creationId="{BE97EEE4-917D-F9C4-1EBF-D5919DB5ADC8}"/>
          </ac:cxnSpMkLst>
        </pc:cxnChg>
        <pc:cxnChg chg="add mod">
          <ac:chgData name="Michael Kuniega" userId="999f7fd1-0dc3-4cba-81fd-6a42a8d75a98" providerId="ADAL" clId="{C4D49BD8-34D4-4D01-914A-7950853F2554}" dt="2024-08-19T01:12:02.827" v="548"/>
          <ac:cxnSpMkLst>
            <pc:docMk/>
            <pc:sldMk cId="759904792" sldId="322"/>
            <ac:cxnSpMk id="20" creationId="{F1D70644-993E-789A-8A30-98C3D0FE5352}"/>
          </ac:cxnSpMkLst>
        </pc:cxnChg>
        <pc:cxnChg chg="add del mod">
          <ac:chgData name="Michael Kuniega" userId="999f7fd1-0dc3-4cba-81fd-6a42a8d75a98" providerId="ADAL" clId="{C4D49BD8-34D4-4D01-914A-7950853F2554}" dt="2024-08-19T01:12:33.973" v="558" actId="478"/>
          <ac:cxnSpMkLst>
            <pc:docMk/>
            <pc:sldMk cId="759904792" sldId="322"/>
            <ac:cxnSpMk id="21" creationId="{6DFC5FB0-BCE5-2290-628C-2F56B56D14A0}"/>
          </ac:cxnSpMkLst>
        </pc:cxnChg>
        <pc:cxnChg chg="add mod">
          <ac:chgData name="Michael Kuniega" userId="999f7fd1-0dc3-4cba-81fd-6a42a8d75a98" providerId="ADAL" clId="{C4D49BD8-34D4-4D01-914A-7950853F2554}" dt="2024-08-19T01:12:02.827" v="548"/>
          <ac:cxnSpMkLst>
            <pc:docMk/>
            <pc:sldMk cId="759904792" sldId="322"/>
            <ac:cxnSpMk id="22" creationId="{FBF0178F-07CC-AA88-50E7-5ED40EEABEA3}"/>
          </ac:cxnSpMkLst>
        </pc:cxnChg>
        <pc:cxnChg chg="add del mod">
          <ac:chgData name="Michael Kuniega" userId="999f7fd1-0dc3-4cba-81fd-6a42a8d75a98" providerId="ADAL" clId="{C4D49BD8-34D4-4D01-914A-7950853F2554}" dt="2024-08-19T01:12:30.424" v="557" actId="478"/>
          <ac:cxnSpMkLst>
            <pc:docMk/>
            <pc:sldMk cId="759904792" sldId="322"/>
            <ac:cxnSpMk id="23" creationId="{B6512A7B-814A-9E0B-DB71-7EA10B44F866}"/>
          </ac:cxnSpMkLst>
        </pc:cxnChg>
      </pc:sldChg>
      <pc:sldChg chg="addSp delSp modSp mod">
        <pc:chgData name="Michael Kuniega" userId="999f7fd1-0dc3-4cba-81fd-6a42a8d75a98" providerId="ADAL" clId="{C4D49BD8-34D4-4D01-914A-7950853F2554}" dt="2024-08-19T01:32:46.416" v="997" actId="1076"/>
        <pc:sldMkLst>
          <pc:docMk/>
          <pc:sldMk cId="771424707" sldId="353"/>
        </pc:sldMkLst>
        <pc:spChg chg="mod">
          <ac:chgData name="Michael Kuniega" userId="999f7fd1-0dc3-4cba-81fd-6a42a8d75a98" providerId="ADAL" clId="{C4D49BD8-34D4-4D01-914A-7950853F2554}" dt="2024-08-19T01:21:42.514" v="740" actId="20577"/>
          <ac:spMkLst>
            <pc:docMk/>
            <pc:sldMk cId="771424707" sldId="353"/>
            <ac:spMk id="2" creationId="{8E01C59E-0269-4562-98A3-84F58A21461D}"/>
          </ac:spMkLst>
        </pc:spChg>
        <pc:spChg chg="mod">
          <ac:chgData name="Michael Kuniega" userId="999f7fd1-0dc3-4cba-81fd-6a42a8d75a98" providerId="ADAL" clId="{C4D49BD8-34D4-4D01-914A-7950853F2554}" dt="2024-08-19T01:22:44.918" v="776" actId="1076"/>
          <ac:spMkLst>
            <pc:docMk/>
            <pc:sldMk cId="771424707" sldId="353"/>
            <ac:spMk id="3" creationId="{083DDB11-4217-6D36-3A6D-B98C91B396C8}"/>
          </ac:spMkLst>
        </pc:spChg>
        <pc:picChg chg="add mod ord">
          <ac:chgData name="Michael Kuniega" userId="999f7fd1-0dc3-4cba-81fd-6a42a8d75a98" providerId="ADAL" clId="{C4D49BD8-34D4-4D01-914A-7950853F2554}" dt="2024-08-19T01:32:46.416" v="997" actId="1076"/>
          <ac:picMkLst>
            <pc:docMk/>
            <pc:sldMk cId="771424707" sldId="353"/>
            <ac:picMk id="5" creationId="{69A84A03-A236-11B2-CAC8-8E00E00F19A5}"/>
          </ac:picMkLst>
        </pc:picChg>
        <pc:picChg chg="del">
          <ac:chgData name="Michael Kuniega" userId="999f7fd1-0dc3-4cba-81fd-6a42a8d75a98" providerId="ADAL" clId="{C4D49BD8-34D4-4D01-914A-7950853F2554}" dt="2024-08-19T01:22:51.074" v="777" actId="478"/>
          <ac:picMkLst>
            <pc:docMk/>
            <pc:sldMk cId="771424707" sldId="353"/>
            <ac:picMk id="7" creationId="{4014035B-C5E4-FA8D-B2E4-1B38F54F82E0}"/>
          </ac:picMkLst>
        </pc:picChg>
        <pc:picChg chg="add mod ord">
          <ac:chgData name="Michael Kuniega" userId="999f7fd1-0dc3-4cba-81fd-6a42a8d75a98" providerId="ADAL" clId="{C4D49BD8-34D4-4D01-914A-7950853F2554}" dt="2024-08-19T01:32:46.416" v="997" actId="1076"/>
          <ac:picMkLst>
            <pc:docMk/>
            <pc:sldMk cId="771424707" sldId="353"/>
            <ac:picMk id="8" creationId="{88F430EE-CD33-BB93-9AD9-E3869DC78395}"/>
          </ac:picMkLst>
        </pc:picChg>
        <pc:picChg chg="del">
          <ac:chgData name="Michael Kuniega" userId="999f7fd1-0dc3-4cba-81fd-6a42a8d75a98" providerId="ADAL" clId="{C4D49BD8-34D4-4D01-914A-7950853F2554}" dt="2024-08-19T01:22:51.074" v="777" actId="478"/>
          <ac:picMkLst>
            <pc:docMk/>
            <pc:sldMk cId="771424707" sldId="353"/>
            <ac:picMk id="9" creationId="{F5BDDFC4-37F0-A042-13DD-B49D01532EEF}"/>
          </ac:picMkLst>
        </pc:picChg>
        <pc:picChg chg="del">
          <ac:chgData name="Michael Kuniega" userId="999f7fd1-0dc3-4cba-81fd-6a42a8d75a98" providerId="ADAL" clId="{C4D49BD8-34D4-4D01-914A-7950853F2554}" dt="2024-08-19T01:22:51.074" v="777" actId="478"/>
          <ac:picMkLst>
            <pc:docMk/>
            <pc:sldMk cId="771424707" sldId="353"/>
            <ac:picMk id="11" creationId="{0D33B857-8D44-3A9B-AB2D-5195397D2D15}"/>
          </ac:picMkLst>
        </pc:picChg>
        <pc:picChg chg="add mod">
          <ac:chgData name="Michael Kuniega" userId="999f7fd1-0dc3-4cba-81fd-6a42a8d75a98" providerId="ADAL" clId="{C4D49BD8-34D4-4D01-914A-7950853F2554}" dt="2024-08-19T01:32:46.416" v="997" actId="1076"/>
          <ac:picMkLst>
            <pc:docMk/>
            <pc:sldMk cId="771424707" sldId="353"/>
            <ac:picMk id="12" creationId="{738C6AA9-07CB-8F0E-0B29-6A2483465941}"/>
          </ac:picMkLst>
        </pc:picChg>
        <pc:picChg chg="del">
          <ac:chgData name="Michael Kuniega" userId="999f7fd1-0dc3-4cba-81fd-6a42a8d75a98" providerId="ADAL" clId="{C4D49BD8-34D4-4D01-914A-7950853F2554}" dt="2024-08-19T01:22:51.074" v="777" actId="478"/>
          <ac:picMkLst>
            <pc:docMk/>
            <pc:sldMk cId="771424707" sldId="353"/>
            <ac:picMk id="13" creationId="{EE0192FB-8B74-DF5C-19C6-6CAB3EA73464}"/>
          </ac:picMkLst>
        </pc:picChg>
        <pc:picChg chg="add mod">
          <ac:chgData name="Michael Kuniega" userId="999f7fd1-0dc3-4cba-81fd-6a42a8d75a98" providerId="ADAL" clId="{C4D49BD8-34D4-4D01-914A-7950853F2554}" dt="2024-08-19T01:32:46.416" v="997" actId="1076"/>
          <ac:picMkLst>
            <pc:docMk/>
            <pc:sldMk cId="771424707" sldId="353"/>
            <ac:picMk id="15" creationId="{299205B9-C30D-5F1D-B377-2FAF2DCBF67E}"/>
          </ac:picMkLst>
        </pc:picChg>
        <pc:picChg chg="del">
          <ac:chgData name="Michael Kuniega" userId="999f7fd1-0dc3-4cba-81fd-6a42a8d75a98" providerId="ADAL" clId="{C4D49BD8-34D4-4D01-914A-7950853F2554}" dt="2024-08-19T01:22:51.074" v="777" actId="478"/>
          <ac:picMkLst>
            <pc:docMk/>
            <pc:sldMk cId="771424707" sldId="353"/>
            <ac:picMk id="16" creationId="{EB1A7D39-4811-3108-6568-22B945046A7C}"/>
          </ac:picMkLst>
        </pc:picChg>
        <pc:picChg chg="del">
          <ac:chgData name="Michael Kuniega" userId="999f7fd1-0dc3-4cba-81fd-6a42a8d75a98" providerId="ADAL" clId="{C4D49BD8-34D4-4D01-914A-7950853F2554}" dt="2024-08-19T01:22:51.074" v="777" actId="478"/>
          <ac:picMkLst>
            <pc:docMk/>
            <pc:sldMk cId="771424707" sldId="353"/>
            <ac:picMk id="20" creationId="{F1F20D17-E461-92D1-A10F-81509587C59F}"/>
          </ac:picMkLst>
        </pc:picChg>
      </pc:sldChg>
      <pc:sldChg chg="del">
        <pc:chgData name="Michael Kuniega" userId="999f7fd1-0dc3-4cba-81fd-6a42a8d75a98" providerId="ADAL" clId="{C4D49BD8-34D4-4D01-914A-7950853F2554}" dt="2024-08-19T01:21:35.022" v="735" actId="47"/>
        <pc:sldMkLst>
          <pc:docMk/>
          <pc:sldMk cId="761238699" sldId="356"/>
        </pc:sldMkLst>
      </pc:sldChg>
      <pc:sldChg chg="addSp delSp modSp mod">
        <pc:chgData name="Michael Kuniega" userId="999f7fd1-0dc3-4cba-81fd-6a42a8d75a98" providerId="ADAL" clId="{C4D49BD8-34D4-4D01-914A-7950853F2554}" dt="2024-08-19T01:21:17.309" v="731" actId="1076"/>
        <pc:sldMkLst>
          <pc:docMk/>
          <pc:sldMk cId="3638272438" sldId="357"/>
        </pc:sldMkLst>
        <pc:spChg chg="mod">
          <ac:chgData name="Michael Kuniega" userId="999f7fd1-0dc3-4cba-81fd-6a42a8d75a98" providerId="ADAL" clId="{C4D49BD8-34D4-4D01-914A-7950853F2554}" dt="2024-08-19T01:13:30.001" v="565" actId="20577"/>
          <ac:spMkLst>
            <pc:docMk/>
            <pc:sldMk cId="3638272438" sldId="357"/>
            <ac:spMk id="2" creationId="{8E01C59E-0269-4562-98A3-84F58A21461D}"/>
          </ac:spMkLst>
        </pc:spChg>
        <pc:spChg chg="add del mod">
          <ac:chgData name="Michael Kuniega" userId="999f7fd1-0dc3-4cba-81fd-6a42a8d75a98" providerId="ADAL" clId="{C4D49BD8-34D4-4D01-914A-7950853F2554}" dt="2024-08-19T01:16:34.960" v="660" actId="478"/>
          <ac:spMkLst>
            <pc:docMk/>
            <pc:sldMk cId="3638272438" sldId="357"/>
            <ac:spMk id="3" creationId="{B1D3390C-F281-FC0E-4C14-7EA619AAF171}"/>
          </ac:spMkLst>
        </pc:spChg>
        <pc:spChg chg="mod">
          <ac:chgData name="Michael Kuniega" userId="999f7fd1-0dc3-4cba-81fd-6a42a8d75a98" providerId="ADAL" clId="{C4D49BD8-34D4-4D01-914A-7950853F2554}" dt="2024-08-19T01:19:25.985" v="686" actId="20577"/>
          <ac:spMkLst>
            <pc:docMk/>
            <pc:sldMk cId="3638272438" sldId="357"/>
            <ac:spMk id="4" creationId="{8B96AE4B-7CB4-02EB-BC02-128CAE4AA083}"/>
          </ac:spMkLst>
        </pc:spChg>
        <pc:spChg chg="del">
          <ac:chgData name="Michael Kuniega" userId="999f7fd1-0dc3-4cba-81fd-6a42a8d75a98" providerId="ADAL" clId="{C4D49BD8-34D4-4D01-914A-7950853F2554}" dt="2024-08-19T01:15:02.828" v="642" actId="478"/>
          <ac:spMkLst>
            <pc:docMk/>
            <pc:sldMk cId="3638272438" sldId="357"/>
            <ac:spMk id="5" creationId="{1F47F39F-F47D-D869-6142-310C58B7A431}"/>
          </ac:spMkLst>
        </pc:spChg>
        <pc:spChg chg="add mod">
          <ac:chgData name="Michael Kuniega" userId="999f7fd1-0dc3-4cba-81fd-6a42a8d75a98" providerId="ADAL" clId="{C4D49BD8-34D4-4D01-914A-7950853F2554}" dt="2024-08-19T01:18:10.450" v="677" actId="20577"/>
          <ac:spMkLst>
            <pc:docMk/>
            <pc:sldMk cId="3638272438" sldId="357"/>
            <ac:spMk id="8" creationId="{4F7E1E49-459C-09AA-860B-A9047163CF3A}"/>
          </ac:spMkLst>
        </pc:spChg>
        <pc:spChg chg="del">
          <ac:chgData name="Michael Kuniega" userId="999f7fd1-0dc3-4cba-81fd-6a42a8d75a98" providerId="ADAL" clId="{C4D49BD8-34D4-4D01-914A-7950853F2554}" dt="2024-08-19T01:15:02.828" v="642" actId="478"/>
          <ac:spMkLst>
            <pc:docMk/>
            <pc:sldMk cId="3638272438" sldId="357"/>
            <ac:spMk id="9" creationId="{07430419-1040-C09B-9040-16854C6E7519}"/>
          </ac:spMkLst>
        </pc:spChg>
        <pc:spChg chg="del">
          <ac:chgData name="Michael Kuniega" userId="999f7fd1-0dc3-4cba-81fd-6a42a8d75a98" providerId="ADAL" clId="{C4D49BD8-34D4-4D01-914A-7950853F2554}" dt="2024-08-19T01:15:06.231" v="643" actId="478"/>
          <ac:spMkLst>
            <pc:docMk/>
            <pc:sldMk cId="3638272438" sldId="357"/>
            <ac:spMk id="10" creationId="{0423645E-887F-47E5-443A-43871D479F40}"/>
          </ac:spMkLst>
        </pc:spChg>
        <pc:spChg chg="del">
          <ac:chgData name="Michael Kuniega" userId="999f7fd1-0dc3-4cba-81fd-6a42a8d75a98" providerId="ADAL" clId="{C4D49BD8-34D4-4D01-914A-7950853F2554}" dt="2024-08-19T01:15:02.828" v="642" actId="478"/>
          <ac:spMkLst>
            <pc:docMk/>
            <pc:sldMk cId="3638272438" sldId="357"/>
            <ac:spMk id="11" creationId="{00A6D182-7C93-9962-032F-A2CD5A155600}"/>
          </ac:spMkLst>
        </pc:spChg>
        <pc:spChg chg="add mod">
          <ac:chgData name="Michael Kuniega" userId="999f7fd1-0dc3-4cba-81fd-6a42a8d75a98" providerId="ADAL" clId="{C4D49BD8-34D4-4D01-914A-7950853F2554}" dt="2024-08-19T01:18:35.136" v="681" actId="20577"/>
          <ac:spMkLst>
            <pc:docMk/>
            <pc:sldMk cId="3638272438" sldId="357"/>
            <ac:spMk id="12" creationId="{DFEB47E4-FB89-6D15-EADE-1EA5970E809D}"/>
          </ac:spMkLst>
        </pc:spChg>
        <pc:spChg chg="del">
          <ac:chgData name="Michael Kuniega" userId="999f7fd1-0dc3-4cba-81fd-6a42a8d75a98" providerId="ADAL" clId="{C4D49BD8-34D4-4D01-914A-7950853F2554}" dt="2024-08-19T01:15:02.828" v="642" actId="478"/>
          <ac:spMkLst>
            <pc:docMk/>
            <pc:sldMk cId="3638272438" sldId="357"/>
            <ac:spMk id="13" creationId="{82FD40CA-0281-0DDF-DEAA-84F512A89ED5}"/>
          </ac:spMkLst>
        </pc:spChg>
        <pc:spChg chg="del">
          <ac:chgData name="Michael Kuniega" userId="999f7fd1-0dc3-4cba-81fd-6a42a8d75a98" providerId="ADAL" clId="{C4D49BD8-34D4-4D01-914A-7950853F2554}" dt="2024-08-19T01:15:02.828" v="642" actId="478"/>
          <ac:spMkLst>
            <pc:docMk/>
            <pc:sldMk cId="3638272438" sldId="357"/>
            <ac:spMk id="14" creationId="{257256B8-2842-F778-E900-0EACE924F3CD}"/>
          </ac:spMkLst>
        </pc:spChg>
        <pc:spChg chg="add mod">
          <ac:chgData name="Michael Kuniega" userId="999f7fd1-0dc3-4cba-81fd-6a42a8d75a98" providerId="ADAL" clId="{C4D49BD8-34D4-4D01-914A-7950853F2554}" dt="2024-08-19T01:17:57.726" v="676" actId="1076"/>
          <ac:spMkLst>
            <pc:docMk/>
            <pc:sldMk cId="3638272438" sldId="357"/>
            <ac:spMk id="18" creationId="{66A8468D-3441-9D60-3FEA-48D5BC91BF4C}"/>
          </ac:spMkLst>
        </pc:spChg>
        <pc:spChg chg="add mod">
          <ac:chgData name="Michael Kuniega" userId="999f7fd1-0dc3-4cba-81fd-6a42a8d75a98" providerId="ADAL" clId="{C4D49BD8-34D4-4D01-914A-7950853F2554}" dt="2024-08-19T01:21:08.155" v="729" actId="1076"/>
          <ac:spMkLst>
            <pc:docMk/>
            <pc:sldMk cId="3638272438" sldId="357"/>
            <ac:spMk id="19" creationId="{7911DC74-06F8-8825-F89F-6F77489E7303}"/>
          </ac:spMkLst>
        </pc:spChg>
        <pc:spChg chg="add mod">
          <ac:chgData name="Michael Kuniega" userId="999f7fd1-0dc3-4cba-81fd-6a42a8d75a98" providerId="ADAL" clId="{C4D49BD8-34D4-4D01-914A-7950853F2554}" dt="2024-08-19T01:18:18.116" v="678" actId="1076"/>
          <ac:spMkLst>
            <pc:docMk/>
            <pc:sldMk cId="3638272438" sldId="357"/>
            <ac:spMk id="20" creationId="{41C1B1C6-605B-D1DD-6034-4CF886B00B91}"/>
          </ac:spMkLst>
        </pc:spChg>
        <pc:spChg chg="add mod">
          <ac:chgData name="Michael Kuniega" userId="999f7fd1-0dc3-4cba-81fd-6a42a8d75a98" providerId="ADAL" clId="{C4D49BD8-34D4-4D01-914A-7950853F2554}" dt="2024-08-19T01:17:57.726" v="676" actId="1076"/>
          <ac:spMkLst>
            <pc:docMk/>
            <pc:sldMk cId="3638272438" sldId="357"/>
            <ac:spMk id="31" creationId="{E27FDFC6-1B0A-9BCC-CEEC-2DDD974F873F}"/>
          </ac:spMkLst>
        </pc:spChg>
        <pc:spChg chg="add mod">
          <ac:chgData name="Michael Kuniega" userId="999f7fd1-0dc3-4cba-81fd-6a42a8d75a98" providerId="ADAL" clId="{C4D49BD8-34D4-4D01-914A-7950853F2554}" dt="2024-08-19T01:18:47.648" v="684" actId="20577"/>
          <ac:spMkLst>
            <pc:docMk/>
            <pc:sldMk cId="3638272438" sldId="357"/>
            <ac:spMk id="32" creationId="{69750A82-3F00-90C1-14C0-E26F0169C10D}"/>
          </ac:spMkLst>
        </pc:spChg>
        <pc:graphicFrameChg chg="mod modGraphic">
          <ac:chgData name="Michael Kuniega" userId="999f7fd1-0dc3-4cba-81fd-6a42a8d75a98" providerId="ADAL" clId="{C4D49BD8-34D4-4D01-914A-7950853F2554}" dt="2024-08-19T01:21:17.309" v="731" actId="1076"/>
          <ac:graphicFrameMkLst>
            <pc:docMk/>
            <pc:sldMk cId="3638272438" sldId="357"/>
            <ac:graphicFrameMk id="7" creationId="{CAC11362-FE7D-4929-C4A9-52F8C9821561}"/>
          </ac:graphicFrameMkLst>
        </pc:graphicFrameChg>
        <pc:cxnChg chg="add del mod">
          <ac:chgData name="Michael Kuniega" userId="999f7fd1-0dc3-4cba-81fd-6a42a8d75a98" providerId="ADAL" clId="{C4D49BD8-34D4-4D01-914A-7950853F2554}" dt="2024-08-19T01:16:01.097" v="652" actId="478"/>
          <ac:cxnSpMkLst>
            <pc:docMk/>
            <pc:sldMk cId="3638272438" sldId="357"/>
            <ac:cxnSpMk id="15" creationId="{4797466E-2F8C-8C70-A905-B0170945B559}"/>
          </ac:cxnSpMkLst>
        </pc:cxnChg>
        <pc:cxnChg chg="add del mod">
          <ac:chgData name="Michael Kuniega" userId="999f7fd1-0dc3-4cba-81fd-6a42a8d75a98" providerId="ADAL" clId="{C4D49BD8-34D4-4D01-914A-7950853F2554}" dt="2024-08-19T01:16:01.097" v="652" actId="478"/>
          <ac:cxnSpMkLst>
            <pc:docMk/>
            <pc:sldMk cId="3638272438" sldId="357"/>
            <ac:cxnSpMk id="16" creationId="{4234247A-A0AC-F068-B70B-621D21D5FA7D}"/>
          </ac:cxnSpMkLst>
        </pc:cxnChg>
        <pc:cxnChg chg="add del mod">
          <ac:chgData name="Michael Kuniega" userId="999f7fd1-0dc3-4cba-81fd-6a42a8d75a98" providerId="ADAL" clId="{C4D49BD8-34D4-4D01-914A-7950853F2554}" dt="2024-08-19T01:16:03.708" v="653" actId="478"/>
          <ac:cxnSpMkLst>
            <pc:docMk/>
            <pc:sldMk cId="3638272438" sldId="357"/>
            <ac:cxnSpMk id="17" creationId="{E99F5038-7951-9C16-E1F4-D34739B20CA6}"/>
          </ac:cxnSpMkLst>
        </pc:cxnChg>
        <pc:cxnChg chg="add del mod">
          <ac:chgData name="Michael Kuniega" userId="999f7fd1-0dc3-4cba-81fd-6a42a8d75a98" providerId="ADAL" clId="{C4D49BD8-34D4-4D01-914A-7950853F2554}" dt="2024-08-19T01:16:05.859" v="654" actId="478"/>
          <ac:cxnSpMkLst>
            <pc:docMk/>
            <pc:sldMk cId="3638272438" sldId="357"/>
            <ac:cxnSpMk id="21" creationId="{26567E60-221A-7EA2-A97E-B770AF66B287}"/>
          </ac:cxnSpMkLst>
        </pc:cxnChg>
        <pc:cxnChg chg="add del mod">
          <ac:chgData name="Michael Kuniega" userId="999f7fd1-0dc3-4cba-81fd-6a42a8d75a98" providerId="ADAL" clId="{C4D49BD8-34D4-4D01-914A-7950853F2554}" dt="2024-08-19T01:16:01.097" v="652" actId="478"/>
          <ac:cxnSpMkLst>
            <pc:docMk/>
            <pc:sldMk cId="3638272438" sldId="357"/>
            <ac:cxnSpMk id="22" creationId="{A050987F-A1FB-7DFF-CE4F-1ED31E6E3538}"/>
          </ac:cxnSpMkLst>
        </pc:cxnChg>
        <pc:cxnChg chg="add del mod">
          <ac:chgData name="Michael Kuniega" userId="999f7fd1-0dc3-4cba-81fd-6a42a8d75a98" providerId="ADAL" clId="{C4D49BD8-34D4-4D01-914A-7950853F2554}" dt="2024-08-19T01:16:01.097" v="652" actId="478"/>
          <ac:cxnSpMkLst>
            <pc:docMk/>
            <pc:sldMk cId="3638272438" sldId="357"/>
            <ac:cxnSpMk id="23" creationId="{68A5F199-2774-E6A4-27ED-9978352A0435}"/>
          </ac:cxnSpMkLst>
        </pc:cxnChg>
      </pc:sldChg>
      <pc:sldChg chg="del">
        <pc:chgData name="Michael Kuniega" userId="999f7fd1-0dc3-4cba-81fd-6a42a8d75a98" providerId="ADAL" clId="{C4D49BD8-34D4-4D01-914A-7950853F2554}" dt="2024-08-19T01:21:37.189" v="737" actId="47"/>
        <pc:sldMkLst>
          <pc:docMk/>
          <pc:sldMk cId="738978850" sldId="359"/>
        </pc:sldMkLst>
      </pc:sldChg>
      <pc:sldChg chg="del">
        <pc:chgData name="Michael Kuniega" userId="999f7fd1-0dc3-4cba-81fd-6a42a8d75a98" providerId="ADAL" clId="{C4D49BD8-34D4-4D01-914A-7950853F2554}" dt="2024-08-19T01:21:36.010" v="736" actId="47"/>
        <pc:sldMkLst>
          <pc:docMk/>
          <pc:sldMk cId="1817057045" sldId="360"/>
        </pc:sldMkLst>
      </pc:sldChg>
      <pc:sldChg chg="del">
        <pc:chgData name="Michael Kuniega" userId="999f7fd1-0dc3-4cba-81fd-6a42a8d75a98" providerId="ADAL" clId="{C4D49BD8-34D4-4D01-914A-7950853F2554}" dt="2024-08-19T01:21:38.054" v="738" actId="47"/>
        <pc:sldMkLst>
          <pc:docMk/>
          <pc:sldMk cId="2731612158" sldId="361"/>
        </pc:sldMkLst>
      </pc:sldChg>
      <pc:sldChg chg="addSp delSp modSp add mod">
        <pc:chgData name="Michael Kuniega" userId="999f7fd1-0dc3-4cba-81fd-6a42a8d75a98" providerId="ADAL" clId="{C4D49BD8-34D4-4D01-914A-7950853F2554}" dt="2024-08-19T01:13:10.988" v="563" actId="478"/>
        <pc:sldMkLst>
          <pc:docMk/>
          <pc:sldMk cId="1707549408" sldId="362"/>
        </pc:sldMkLst>
        <pc:spChg chg="mod">
          <ac:chgData name="Michael Kuniega" userId="999f7fd1-0dc3-4cba-81fd-6a42a8d75a98" providerId="ADAL" clId="{C4D49BD8-34D4-4D01-914A-7950853F2554}" dt="2024-08-19T01:12:42.819" v="561" actId="20577"/>
          <ac:spMkLst>
            <pc:docMk/>
            <pc:sldMk cId="1707549408" sldId="362"/>
            <ac:spMk id="2" creationId="{8E01C59E-0269-4562-98A3-84F58A21461D}"/>
          </ac:spMkLst>
        </pc:spChg>
        <pc:spChg chg="add mod">
          <ac:chgData name="Michael Kuniega" userId="999f7fd1-0dc3-4cba-81fd-6a42a8d75a98" providerId="ADAL" clId="{C4D49BD8-34D4-4D01-914A-7950853F2554}" dt="2024-08-19T01:13:01.371" v="562"/>
          <ac:spMkLst>
            <pc:docMk/>
            <pc:sldMk cId="1707549408" sldId="362"/>
            <ac:spMk id="3" creationId="{927F5D3F-06F7-7449-6FB6-3EA1EAD52533}"/>
          </ac:spMkLst>
        </pc:spChg>
        <pc:spChg chg="add mod">
          <ac:chgData name="Michael Kuniega" userId="999f7fd1-0dc3-4cba-81fd-6a42a8d75a98" providerId="ADAL" clId="{C4D49BD8-34D4-4D01-914A-7950853F2554}" dt="2024-08-19T01:13:01.371" v="562"/>
          <ac:spMkLst>
            <pc:docMk/>
            <pc:sldMk cId="1707549408" sldId="362"/>
            <ac:spMk id="4" creationId="{0CC28C69-3374-89D8-49DA-0C92BBADA46D}"/>
          </ac:spMkLst>
        </pc:spChg>
        <pc:spChg chg="add mod">
          <ac:chgData name="Michael Kuniega" userId="999f7fd1-0dc3-4cba-81fd-6a42a8d75a98" providerId="ADAL" clId="{C4D49BD8-34D4-4D01-914A-7950853F2554}" dt="2024-08-19T01:13:01.371" v="562"/>
          <ac:spMkLst>
            <pc:docMk/>
            <pc:sldMk cId="1707549408" sldId="362"/>
            <ac:spMk id="18" creationId="{3C45E4D2-A443-FF9B-4B64-ADC6D4E0E797}"/>
          </ac:spMkLst>
        </pc:spChg>
        <pc:spChg chg="add mod">
          <ac:chgData name="Michael Kuniega" userId="999f7fd1-0dc3-4cba-81fd-6a42a8d75a98" providerId="ADAL" clId="{C4D49BD8-34D4-4D01-914A-7950853F2554}" dt="2024-08-19T01:13:01.371" v="562"/>
          <ac:spMkLst>
            <pc:docMk/>
            <pc:sldMk cId="1707549408" sldId="362"/>
            <ac:spMk id="19" creationId="{7F58CF51-193E-9263-ADFC-7560896B8DB9}"/>
          </ac:spMkLst>
        </pc:spChg>
        <pc:spChg chg="add mod">
          <ac:chgData name="Michael Kuniega" userId="999f7fd1-0dc3-4cba-81fd-6a42a8d75a98" providerId="ADAL" clId="{C4D49BD8-34D4-4D01-914A-7950853F2554}" dt="2024-08-19T01:13:01.371" v="562"/>
          <ac:spMkLst>
            <pc:docMk/>
            <pc:sldMk cId="1707549408" sldId="362"/>
            <ac:spMk id="21" creationId="{519BFC45-F91F-404E-C911-3DCEE40CCB8A}"/>
          </ac:spMkLst>
        </pc:spChg>
        <pc:spChg chg="add mod">
          <ac:chgData name="Michael Kuniega" userId="999f7fd1-0dc3-4cba-81fd-6a42a8d75a98" providerId="ADAL" clId="{C4D49BD8-34D4-4D01-914A-7950853F2554}" dt="2024-08-19T01:13:01.371" v="562"/>
          <ac:spMkLst>
            <pc:docMk/>
            <pc:sldMk cId="1707549408" sldId="362"/>
            <ac:spMk id="23" creationId="{9D9FB0A1-691E-5C86-A66B-E20D35E08B81}"/>
          </ac:spMkLst>
        </pc:spChg>
        <pc:spChg chg="add mod">
          <ac:chgData name="Michael Kuniega" userId="999f7fd1-0dc3-4cba-81fd-6a42a8d75a98" providerId="ADAL" clId="{C4D49BD8-34D4-4D01-914A-7950853F2554}" dt="2024-08-19T01:13:01.371" v="562"/>
          <ac:spMkLst>
            <pc:docMk/>
            <pc:sldMk cId="1707549408" sldId="362"/>
            <ac:spMk id="24" creationId="{87D4874D-BA84-106A-2315-279F16CCF96F}"/>
          </ac:spMkLst>
        </pc:spChg>
        <pc:spChg chg="add mod">
          <ac:chgData name="Michael Kuniega" userId="999f7fd1-0dc3-4cba-81fd-6a42a8d75a98" providerId="ADAL" clId="{C4D49BD8-34D4-4D01-914A-7950853F2554}" dt="2024-08-19T01:13:01.371" v="562"/>
          <ac:spMkLst>
            <pc:docMk/>
            <pc:sldMk cId="1707549408" sldId="362"/>
            <ac:spMk id="25" creationId="{36395DB5-5F93-C400-E838-5F5AEA9A9D8E}"/>
          </ac:spMkLst>
        </pc:spChg>
        <pc:cxnChg chg="add del mod">
          <ac:chgData name="Michael Kuniega" userId="999f7fd1-0dc3-4cba-81fd-6a42a8d75a98" providerId="ADAL" clId="{C4D49BD8-34D4-4D01-914A-7950853F2554}" dt="2024-08-19T01:13:10.988" v="563" actId="478"/>
          <ac:cxnSpMkLst>
            <pc:docMk/>
            <pc:sldMk cId="1707549408" sldId="362"/>
            <ac:cxnSpMk id="26" creationId="{EB5D7079-AAA5-387D-F125-B11CF541B700}"/>
          </ac:cxnSpMkLst>
        </pc:cxnChg>
        <pc:cxnChg chg="add del mod">
          <ac:chgData name="Michael Kuniega" userId="999f7fd1-0dc3-4cba-81fd-6a42a8d75a98" providerId="ADAL" clId="{C4D49BD8-34D4-4D01-914A-7950853F2554}" dt="2024-08-19T01:13:10.988" v="563" actId="478"/>
          <ac:cxnSpMkLst>
            <pc:docMk/>
            <pc:sldMk cId="1707549408" sldId="362"/>
            <ac:cxnSpMk id="27" creationId="{BC157D4F-76FB-D056-90ED-6ABF8B9762D4}"/>
          </ac:cxnSpMkLst>
        </pc:cxnChg>
        <pc:cxnChg chg="add del mod">
          <ac:chgData name="Michael Kuniega" userId="999f7fd1-0dc3-4cba-81fd-6a42a8d75a98" providerId="ADAL" clId="{C4D49BD8-34D4-4D01-914A-7950853F2554}" dt="2024-08-19T01:13:10.988" v="563" actId="478"/>
          <ac:cxnSpMkLst>
            <pc:docMk/>
            <pc:sldMk cId="1707549408" sldId="362"/>
            <ac:cxnSpMk id="28" creationId="{1EC88F83-EEF4-944F-AFDC-9ABEFC247ABF}"/>
          </ac:cxnSpMkLst>
        </pc:cxnChg>
        <pc:cxnChg chg="add del mod">
          <ac:chgData name="Michael Kuniega" userId="999f7fd1-0dc3-4cba-81fd-6a42a8d75a98" providerId="ADAL" clId="{C4D49BD8-34D4-4D01-914A-7950853F2554}" dt="2024-08-19T01:13:10.988" v="563" actId="478"/>
          <ac:cxnSpMkLst>
            <pc:docMk/>
            <pc:sldMk cId="1707549408" sldId="362"/>
            <ac:cxnSpMk id="29" creationId="{709631CD-0AE5-133D-6050-696CD7103E4A}"/>
          </ac:cxnSpMkLst>
        </pc:cxnChg>
        <pc:cxnChg chg="add mod">
          <ac:chgData name="Michael Kuniega" userId="999f7fd1-0dc3-4cba-81fd-6a42a8d75a98" providerId="ADAL" clId="{C4D49BD8-34D4-4D01-914A-7950853F2554}" dt="2024-08-19T01:13:01.371" v="562"/>
          <ac:cxnSpMkLst>
            <pc:docMk/>
            <pc:sldMk cId="1707549408" sldId="362"/>
            <ac:cxnSpMk id="30" creationId="{2CF3DC23-587C-0E97-AD74-B64E05D39641}"/>
          </ac:cxnSpMkLst>
        </pc:cxnChg>
        <pc:cxnChg chg="add mod">
          <ac:chgData name="Michael Kuniega" userId="999f7fd1-0dc3-4cba-81fd-6a42a8d75a98" providerId="ADAL" clId="{C4D49BD8-34D4-4D01-914A-7950853F2554}" dt="2024-08-19T01:13:01.371" v="562"/>
          <ac:cxnSpMkLst>
            <pc:docMk/>
            <pc:sldMk cId="1707549408" sldId="362"/>
            <ac:cxnSpMk id="31" creationId="{9153AF2B-4B7B-B3F9-AD88-BB70FAC0F0AB}"/>
          </ac:cxnSpMkLst>
        </pc:cxnChg>
        <pc:cxnChg chg="add mod">
          <ac:chgData name="Michael Kuniega" userId="999f7fd1-0dc3-4cba-81fd-6a42a8d75a98" providerId="ADAL" clId="{C4D49BD8-34D4-4D01-914A-7950853F2554}" dt="2024-08-19T01:13:01.371" v="562"/>
          <ac:cxnSpMkLst>
            <pc:docMk/>
            <pc:sldMk cId="1707549408" sldId="362"/>
            <ac:cxnSpMk id="32" creationId="{62D95EC4-EC96-346D-1C99-F3C1C7C6D9CE}"/>
          </ac:cxnSpMkLst>
        </pc:cxnChg>
        <pc:cxnChg chg="add mod">
          <ac:chgData name="Michael Kuniega" userId="999f7fd1-0dc3-4cba-81fd-6a42a8d75a98" providerId="ADAL" clId="{C4D49BD8-34D4-4D01-914A-7950853F2554}" dt="2024-08-19T01:13:01.371" v="562"/>
          <ac:cxnSpMkLst>
            <pc:docMk/>
            <pc:sldMk cId="1707549408" sldId="362"/>
            <ac:cxnSpMk id="33" creationId="{215C9A9B-1D7D-606F-F572-1B9F6A473B5D}"/>
          </ac:cxnSpMkLst>
        </pc:cxnChg>
        <pc:cxnChg chg="add mod">
          <ac:chgData name="Michael Kuniega" userId="999f7fd1-0dc3-4cba-81fd-6a42a8d75a98" providerId="ADAL" clId="{C4D49BD8-34D4-4D01-914A-7950853F2554}" dt="2024-08-19T01:13:01.371" v="562"/>
          <ac:cxnSpMkLst>
            <pc:docMk/>
            <pc:sldMk cId="1707549408" sldId="362"/>
            <ac:cxnSpMk id="34" creationId="{BCFC5F4C-C8AD-9A5A-2DC7-DEA3AFE2286D}"/>
          </ac:cxnSpMkLst>
        </pc:cxnChg>
        <pc:cxnChg chg="add mod">
          <ac:chgData name="Michael Kuniega" userId="999f7fd1-0dc3-4cba-81fd-6a42a8d75a98" providerId="ADAL" clId="{C4D49BD8-34D4-4D01-914A-7950853F2554}" dt="2024-08-19T01:13:01.371" v="562"/>
          <ac:cxnSpMkLst>
            <pc:docMk/>
            <pc:sldMk cId="1707549408" sldId="362"/>
            <ac:cxnSpMk id="35" creationId="{8EB47A21-9F0C-2BE7-0516-B6E9BCDDD3E7}"/>
          </ac:cxnSpMkLst>
        </pc:cxnChg>
      </pc:sldChg>
      <pc:sldChg chg="addSp delSp modSp add mod">
        <pc:chgData name="Michael Kuniega" userId="999f7fd1-0dc3-4cba-81fd-6a42a8d75a98" providerId="ADAL" clId="{C4D49BD8-34D4-4D01-914A-7950853F2554}" dt="2024-08-19T01:27:49.909" v="946" actId="1038"/>
        <pc:sldMkLst>
          <pc:docMk/>
          <pc:sldMk cId="500472277" sldId="363"/>
        </pc:sldMkLst>
        <pc:spChg chg="mod">
          <ac:chgData name="Michael Kuniega" userId="999f7fd1-0dc3-4cba-81fd-6a42a8d75a98" providerId="ADAL" clId="{C4D49BD8-34D4-4D01-914A-7950853F2554}" dt="2024-08-19T01:21:31.940" v="734" actId="20577"/>
          <ac:spMkLst>
            <pc:docMk/>
            <pc:sldMk cId="500472277" sldId="363"/>
            <ac:spMk id="2" creationId="{8E01C59E-0269-4562-98A3-84F58A21461D}"/>
          </ac:spMkLst>
        </pc:spChg>
        <pc:spChg chg="add mod">
          <ac:chgData name="Michael Kuniega" userId="999f7fd1-0dc3-4cba-81fd-6a42a8d75a98" providerId="ADAL" clId="{C4D49BD8-34D4-4D01-914A-7950853F2554}" dt="2024-08-19T01:27:18.122" v="938" actId="1076"/>
          <ac:spMkLst>
            <pc:docMk/>
            <pc:sldMk cId="500472277" sldId="363"/>
            <ac:spMk id="3" creationId="{B2C512CC-FA8F-AAEE-C842-4A09EFEC5EFC}"/>
          </ac:spMkLst>
        </pc:spChg>
        <pc:spChg chg="mod">
          <ac:chgData name="Michael Kuniega" userId="999f7fd1-0dc3-4cba-81fd-6a42a8d75a98" providerId="ADAL" clId="{C4D49BD8-34D4-4D01-914A-7950853F2554}" dt="2024-08-19T01:27:49.909" v="946" actId="1038"/>
          <ac:spMkLst>
            <pc:docMk/>
            <pc:sldMk cId="500472277" sldId="363"/>
            <ac:spMk id="4" creationId="{8B96AE4B-7CB4-02EB-BC02-128CAE4AA083}"/>
          </ac:spMkLst>
        </pc:spChg>
        <pc:spChg chg="mod">
          <ac:chgData name="Michael Kuniega" userId="999f7fd1-0dc3-4cba-81fd-6a42a8d75a98" providerId="ADAL" clId="{C4D49BD8-34D4-4D01-914A-7950853F2554}" dt="2024-08-19T01:27:18.122" v="938" actId="1076"/>
          <ac:spMkLst>
            <pc:docMk/>
            <pc:sldMk cId="500472277" sldId="363"/>
            <ac:spMk id="8" creationId="{4F7E1E49-459C-09AA-860B-A9047163CF3A}"/>
          </ac:spMkLst>
        </pc:spChg>
        <pc:spChg chg="mod">
          <ac:chgData name="Michael Kuniega" userId="999f7fd1-0dc3-4cba-81fd-6a42a8d75a98" providerId="ADAL" clId="{C4D49BD8-34D4-4D01-914A-7950853F2554}" dt="2024-08-19T01:27:18.122" v="938" actId="1076"/>
          <ac:spMkLst>
            <pc:docMk/>
            <pc:sldMk cId="500472277" sldId="363"/>
            <ac:spMk id="12" creationId="{DFEB47E4-FB89-6D15-EADE-1EA5970E809D}"/>
          </ac:spMkLst>
        </pc:spChg>
        <pc:spChg chg="del">
          <ac:chgData name="Michael Kuniega" userId="999f7fd1-0dc3-4cba-81fd-6a42a8d75a98" providerId="ADAL" clId="{C4D49BD8-34D4-4D01-914A-7950853F2554}" dt="2024-08-19T01:23:06.623" v="778" actId="478"/>
          <ac:spMkLst>
            <pc:docMk/>
            <pc:sldMk cId="500472277" sldId="363"/>
            <ac:spMk id="18" creationId="{66A8468D-3441-9D60-3FEA-48D5BC91BF4C}"/>
          </ac:spMkLst>
        </pc:spChg>
        <pc:spChg chg="mod">
          <ac:chgData name="Michael Kuniega" userId="999f7fd1-0dc3-4cba-81fd-6a42a8d75a98" providerId="ADAL" clId="{C4D49BD8-34D4-4D01-914A-7950853F2554}" dt="2024-08-19T01:27:18.122" v="938" actId="1076"/>
          <ac:spMkLst>
            <pc:docMk/>
            <pc:sldMk cId="500472277" sldId="363"/>
            <ac:spMk id="19" creationId="{7911DC74-06F8-8825-F89F-6F77489E7303}"/>
          </ac:spMkLst>
        </pc:spChg>
        <pc:spChg chg="mod">
          <ac:chgData name="Michael Kuniega" userId="999f7fd1-0dc3-4cba-81fd-6a42a8d75a98" providerId="ADAL" clId="{C4D49BD8-34D4-4D01-914A-7950853F2554}" dt="2024-08-19T01:27:18.122" v="938" actId="1076"/>
          <ac:spMkLst>
            <pc:docMk/>
            <pc:sldMk cId="500472277" sldId="363"/>
            <ac:spMk id="20" creationId="{41C1B1C6-605B-D1DD-6034-4CF886B00B91}"/>
          </ac:spMkLst>
        </pc:spChg>
        <pc:spChg chg="del">
          <ac:chgData name="Michael Kuniega" userId="999f7fd1-0dc3-4cba-81fd-6a42a8d75a98" providerId="ADAL" clId="{C4D49BD8-34D4-4D01-914A-7950853F2554}" dt="2024-08-19T01:23:06.623" v="778" actId="478"/>
          <ac:spMkLst>
            <pc:docMk/>
            <pc:sldMk cId="500472277" sldId="363"/>
            <ac:spMk id="31" creationId="{E27FDFC6-1B0A-9BCC-CEEC-2DDD974F873F}"/>
          </ac:spMkLst>
        </pc:spChg>
        <pc:spChg chg="del">
          <ac:chgData name="Michael Kuniega" userId="999f7fd1-0dc3-4cba-81fd-6a42a8d75a98" providerId="ADAL" clId="{C4D49BD8-34D4-4D01-914A-7950853F2554}" dt="2024-08-19T01:24:38.156" v="794" actId="478"/>
          <ac:spMkLst>
            <pc:docMk/>
            <pc:sldMk cId="500472277" sldId="363"/>
            <ac:spMk id="32" creationId="{69750A82-3F00-90C1-14C0-E26F0169C10D}"/>
          </ac:spMkLst>
        </pc:spChg>
        <pc:graphicFrameChg chg="mod modGraphic">
          <ac:chgData name="Michael Kuniega" userId="999f7fd1-0dc3-4cba-81fd-6a42a8d75a98" providerId="ADAL" clId="{C4D49BD8-34D4-4D01-914A-7950853F2554}" dt="2024-08-19T01:27:34.618" v="942" actId="2164"/>
          <ac:graphicFrameMkLst>
            <pc:docMk/>
            <pc:sldMk cId="500472277" sldId="363"/>
            <ac:graphicFrameMk id="7" creationId="{CAC11362-FE7D-4929-C4A9-52F8C9821561}"/>
          </ac:graphicFrameMkLst>
        </pc:graphicFrameChg>
        <pc:cxnChg chg="add mod">
          <ac:chgData name="Michael Kuniega" userId="999f7fd1-0dc3-4cba-81fd-6a42a8d75a98" providerId="ADAL" clId="{C4D49BD8-34D4-4D01-914A-7950853F2554}" dt="2024-08-19T01:27:18.122" v="938" actId="1076"/>
          <ac:cxnSpMkLst>
            <pc:docMk/>
            <pc:sldMk cId="500472277" sldId="363"/>
            <ac:cxnSpMk id="9" creationId="{637A5DB3-330F-D01A-68DF-DFE78DE0CC65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5E0F2F4-3D38-49E0-A2EB-3776CEA14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203B81-F73C-4AA2-93E1-4BC9D16647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8D83467-4B64-4B70-9CFD-2476F19646F4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405D85-221D-483E-A9C8-C5C3D1AC1F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9C8524-7E7A-4E92-9DDA-BC4B2EC743C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900157B9-050D-451E-A7A0-28815EF4C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8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36B21AC1-5EFD-48A3-839B-C74A668FD356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848" y="3418066"/>
            <a:ext cx="7510780" cy="2796600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5E16D109-2853-4FED-A8F7-512F310A9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587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198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4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6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5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85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2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8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5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4220FDC-52E8-4968-8C9C-32F4F6959B20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5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4220FDC-52E8-4968-8C9C-32F4F6959B20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70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99000"/>
                <a:satMod val="140000"/>
              </a:schemeClr>
            </a:gs>
            <a:gs pos="65000">
              <a:schemeClr val="bg2">
                <a:tint val="100000"/>
                <a:shade val="80000"/>
                <a:satMod val="130000"/>
              </a:schemeClr>
            </a:gs>
            <a:gs pos="100000">
              <a:schemeClr val="bg2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BA414-A5D8-42CE-90A8-3440275E8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654" y="715822"/>
            <a:ext cx="10058400" cy="389216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4-4 </a:t>
            </a:r>
            <a:b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PROVING TRIANGLES CONGRUENT: </a:t>
            </a:r>
            <a:b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 CONGRUENCE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9D08C7-B456-40FE-A805-9F1635338B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 Geometry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23740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1"/>
          <p:cNvSpPr/>
          <p:nvPr/>
        </p:nvSpPr>
        <p:spPr>
          <a:xfrm>
            <a:off x="3835686" y="1507783"/>
            <a:ext cx="4939301" cy="3246634"/>
          </a:xfrm>
          <a:prstGeom prst="rtTriangle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69286" y="2238867"/>
            <a:ext cx="32560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Hypotenuse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72214" y="4712620"/>
            <a:ext cx="1194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F25219-3DF4-4852-B88C-3DCFF305FF98}"/>
              </a:ext>
            </a:extLst>
          </p:cNvPr>
          <p:cNvSpPr txBox="1"/>
          <p:nvPr/>
        </p:nvSpPr>
        <p:spPr>
          <a:xfrm>
            <a:off x="2504578" y="2967335"/>
            <a:ext cx="11440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20EAA61-5030-964F-A3CF-1DD087432578}"/>
              </a:ext>
            </a:extLst>
          </p:cNvPr>
          <p:cNvSpPr txBox="1"/>
          <p:nvPr/>
        </p:nvSpPr>
        <p:spPr>
          <a:xfrm>
            <a:off x="0" y="0"/>
            <a:ext cx="12192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 Triangles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4FBA00F-6724-C9BA-4054-0C3D3287F5C8}"/>
              </a:ext>
            </a:extLst>
          </p:cNvPr>
          <p:cNvCxnSpPr>
            <a:cxnSpLocks/>
          </p:cNvCxnSpPr>
          <p:nvPr/>
        </p:nvCxnSpPr>
        <p:spPr>
          <a:xfrm flipV="1">
            <a:off x="3880325" y="4298313"/>
            <a:ext cx="498722" cy="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7E83CD5-16E1-69B3-9CB1-F86A0BC7F154}"/>
              </a:ext>
            </a:extLst>
          </p:cNvPr>
          <p:cNvCxnSpPr>
            <a:cxnSpLocks/>
          </p:cNvCxnSpPr>
          <p:nvPr/>
        </p:nvCxnSpPr>
        <p:spPr>
          <a:xfrm>
            <a:off x="4339993" y="4268205"/>
            <a:ext cx="0" cy="44441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5197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0" y="0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Hypotenuse-Leg (HL) Congruence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BB8F876-C4A8-D889-EAA4-FBB834BB47E0}"/>
              </a:ext>
            </a:extLst>
          </p:cNvPr>
          <p:cNvSpPr txBox="1"/>
          <p:nvPr/>
        </p:nvSpPr>
        <p:spPr>
          <a:xfrm>
            <a:off x="-1" y="691885"/>
            <a:ext cx="1219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 Hypotenuse and a Leg of One Right Triangle are Congruent to the Hypotenuse and Corresponding Leg of Another Right Triangle, Then the Triangles are Congruent.</a:t>
            </a:r>
          </a:p>
        </p:txBody>
      </p:sp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7F7FB5AD-835B-A29D-DE66-B8CBCD12D29C}"/>
              </a:ext>
            </a:extLst>
          </p:cNvPr>
          <p:cNvSpPr/>
          <p:nvPr/>
        </p:nvSpPr>
        <p:spPr>
          <a:xfrm>
            <a:off x="2208959" y="3185580"/>
            <a:ext cx="3303917" cy="2760452"/>
          </a:xfrm>
          <a:prstGeom prst="triangle">
            <a:avLst>
              <a:gd name="adj" fmla="val 0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E1CF5CA6-D569-A0CB-4949-A66D08A3130C}"/>
              </a:ext>
            </a:extLst>
          </p:cNvPr>
          <p:cNvSpPr/>
          <p:nvPr/>
        </p:nvSpPr>
        <p:spPr>
          <a:xfrm flipH="1">
            <a:off x="6473510" y="3185580"/>
            <a:ext cx="3303917" cy="2760452"/>
          </a:xfrm>
          <a:prstGeom prst="triangle">
            <a:avLst>
              <a:gd name="adj" fmla="val 0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79EECF4-327E-BA57-F6B3-0A00941D0418}"/>
                  </a:ext>
                </a:extLst>
              </p:cNvPr>
              <p:cNvSpPr txBox="1"/>
              <p:nvPr/>
            </p:nvSpPr>
            <p:spPr>
              <a:xfrm>
                <a:off x="1740023" y="5800326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79EECF4-327E-BA57-F6B3-0A00941D04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0023" y="5800326"/>
                <a:ext cx="540128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DCC4695-9019-4A94-3ADB-7EBFA80B0393}"/>
                  </a:ext>
                </a:extLst>
              </p:cNvPr>
              <p:cNvSpPr txBox="1"/>
              <p:nvPr/>
            </p:nvSpPr>
            <p:spPr>
              <a:xfrm>
                <a:off x="1644521" y="2782669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DCC4695-9019-4A94-3ADB-7EBFA80B0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4521" y="2782669"/>
                <a:ext cx="540128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40CE7EC-E120-FF67-B168-62EF8E26BB61}"/>
                  </a:ext>
                </a:extLst>
              </p:cNvPr>
              <p:cNvSpPr txBox="1"/>
              <p:nvPr/>
            </p:nvSpPr>
            <p:spPr>
              <a:xfrm>
                <a:off x="5377955" y="5800326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40CE7EC-E120-FF67-B168-62EF8E26BB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7955" y="5800326"/>
                <a:ext cx="540128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78FBFD6-43D7-5D91-B96E-5D52E41BB8D0}"/>
                  </a:ext>
                </a:extLst>
              </p:cNvPr>
              <p:cNvSpPr txBox="1"/>
              <p:nvPr/>
            </p:nvSpPr>
            <p:spPr>
              <a:xfrm>
                <a:off x="9792726" y="2779975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𝒀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78FBFD6-43D7-5D91-B96E-5D52E41BB8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2726" y="2779975"/>
                <a:ext cx="540128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1C079F3-43A7-D59D-584A-4BBC0F5F2846}"/>
                  </a:ext>
                </a:extLst>
              </p:cNvPr>
              <p:cNvSpPr txBox="1"/>
              <p:nvPr/>
            </p:nvSpPr>
            <p:spPr>
              <a:xfrm>
                <a:off x="5996650" y="5800324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𝒁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1C079F3-43A7-D59D-584A-4BBC0F5F28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6650" y="5800324"/>
                <a:ext cx="540128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64A22A4-51A1-3C0E-9848-4FFAEBD683A4}"/>
                  </a:ext>
                </a:extLst>
              </p:cNvPr>
              <p:cNvSpPr txBox="1"/>
              <p:nvPr/>
            </p:nvSpPr>
            <p:spPr>
              <a:xfrm>
                <a:off x="9742866" y="5800324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𝑿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64A22A4-51A1-3C0E-9848-4FFAEBD683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2866" y="5800324"/>
                <a:ext cx="540128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A9FA501-0A8B-7C0F-120A-35714465874B}"/>
                  </a:ext>
                </a:extLst>
              </p:cNvPr>
              <p:cNvSpPr txBox="1"/>
              <p:nvPr/>
            </p:nvSpPr>
            <p:spPr>
              <a:xfrm>
                <a:off x="0" y="2010363"/>
                <a:ext cx="12191999" cy="5550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3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𝑰𝒇</m:t>
                    </m:r>
                    <m:r>
                      <a:rPr lang="en-US" sz="3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𝒊𝒏</m:t>
                    </m:r>
                    <m:r>
                      <a:rPr lang="en-US" sz="3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3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𝑹𝒊𝒈𝒉𝒕</m:t>
                    </m:r>
                    <m:r>
                      <a:rPr lang="en-US" sz="3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𝑻𝒓𝒊𝒂𝒏𝒈𝒍𝒆</m:t>
                    </m:r>
                    <m:r>
                      <a:rPr lang="en-US" sz="3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en-US" sz="3000" b="1" i="1" smtClean="0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000" b="1" i="1" smtClean="0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  <m:r>
                      <a:rPr lang="en-US" sz="3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≅</m:t>
                    </m:r>
                    <m:acc>
                      <m:accPr>
                        <m:chr m:val="̅"/>
                        <m:ctrlPr>
                          <a:rPr lang="en-US" sz="3000" b="1" i="1" smtClean="0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000" b="1" i="1" smtClean="0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𝑿𝒀</m:t>
                        </m:r>
                      </m:e>
                    </m:acc>
                    <m:r>
                      <a:rPr lang="en-US" sz="3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en-US" sz="3000" b="1" i="1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000" b="1" i="1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𝑩</m:t>
                        </m:r>
                        <m:r>
                          <a:rPr lang="en-US" sz="3000" b="1" i="1" smtClean="0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</m:acc>
                    <m:r>
                      <a:rPr lang="en-US" sz="3000" b="1" i="1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≅</m:t>
                    </m:r>
                    <m:acc>
                      <m:accPr>
                        <m:chr m:val="̅"/>
                        <m:ctrlPr>
                          <a:rPr lang="en-US" sz="3000" b="1" i="1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000" b="1" i="1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𝒀</m:t>
                        </m:r>
                        <m:r>
                          <a:rPr lang="en-US" sz="3000" b="1" i="1" smtClean="0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𝒁</m:t>
                        </m:r>
                      </m:e>
                    </m:acc>
                    <m:r>
                      <a:rPr lang="en-US" sz="3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, </m:t>
                    </m:r>
                    <m:r>
                      <a:rPr lang="en-US" sz="3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𝒕𝒉𝒆𝒏</m:t>
                    </m:r>
                    <m:r>
                      <a:rPr lang="en-US" sz="3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 ∆</m:t>
                    </m:r>
                    <m:r>
                      <a:rPr lang="en-US" sz="3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𝑨𝑩𝑪</m:t>
                    </m:r>
                    <m:r>
                      <a:rPr lang="en-US" sz="3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≅∆</m:t>
                    </m:r>
                    <m:r>
                      <a:rPr lang="en-US" sz="3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𝑿𝒀𝒁</m:t>
                    </m:r>
                  </m:oMath>
                </a14:m>
                <a:r>
                  <a:rPr lang="en-US" sz="3000" b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A9FA501-0A8B-7C0F-120A-3571446587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010363"/>
                <a:ext cx="12191999" cy="555024"/>
              </a:xfrm>
              <a:prstGeom prst="rect">
                <a:avLst/>
              </a:prstGeom>
              <a:blipFill>
                <a:blip r:embed="rId8"/>
                <a:stretch>
                  <a:fillRect t="-14286" r="-1000" b="-406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8564316-BC4D-8062-9EAC-2E3BB6177D51}"/>
              </a:ext>
            </a:extLst>
          </p:cNvPr>
          <p:cNvCxnSpPr>
            <a:cxnSpLocks/>
          </p:cNvCxnSpPr>
          <p:nvPr/>
        </p:nvCxnSpPr>
        <p:spPr>
          <a:xfrm flipV="1">
            <a:off x="2248749" y="5499585"/>
            <a:ext cx="498722" cy="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714EA29-6714-E3CF-10D2-9FA48E0771D2}"/>
              </a:ext>
            </a:extLst>
          </p:cNvPr>
          <p:cNvCxnSpPr>
            <a:cxnSpLocks/>
          </p:cNvCxnSpPr>
          <p:nvPr/>
        </p:nvCxnSpPr>
        <p:spPr>
          <a:xfrm flipH="1">
            <a:off x="9221536" y="5491689"/>
            <a:ext cx="521330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6CB599A-82F1-8E22-3D0A-9A73DD941AAF}"/>
              </a:ext>
            </a:extLst>
          </p:cNvPr>
          <p:cNvCxnSpPr>
            <a:cxnSpLocks/>
          </p:cNvCxnSpPr>
          <p:nvPr/>
        </p:nvCxnSpPr>
        <p:spPr>
          <a:xfrm>
            <a:off x="2708417" y="5469477"/>
            <a:ext cx="0" cy="44441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C293DCF-6A14-AFF7-9F54-3571BCA3F250}"/>
              </a:ext>
            </a:extLst>
          </p:cNvPr>
          <p:cNvCxnSpPr>
            <a:cxnSpLocks/>
          </p:cNvCxnSpPr>
          <p:nvPr/>
        </p:nvCxnSpPr>
        <p:spPr>
          <a:xfrm>
            <a:off x="9258817" y="5465091"/>
            <a:ext cx="0" cy="44441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D3C6BEA-97E4-92A4-237F-1BD144FE0F63}"/>
              </a:ext>
            </a:extLst>
          </p:cNvPr>
          <p:cNvCxnSpPr>
            <a:cxnSpLocks/>
          </p:cNvCxnSpPr>
          <p:nvPr/>
        </p:nvCxnSpPr>
        <p:spPr>
          <a:xfrm flipV="1">
            <a:off x="3697416" y="4397586"/>
            <a:ext cx="327001" cy="336439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D4D28BD-F35B-9F9A-9EE8-3DA224BF8465}"/>
              </a:ext>
            </a:extLst>
          </p:cNvPr>
          <p:cNvCxnSpPr>
            <a:cxnSpLocks/>
          </p:cNvCxnSpPr>
          <p:nvPr/>
        </p:nvCxnSpPr>
        <p:spPr>
          <a:xfrm flipH="1" flipV="1">
            <a:off x="8125467" y="4229366"/>
            <a:ext cx="327001" cy="336439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588169E-CFE6-49FE-0D98-24D06CD96185}"/>
              </a:ext>
            </a:extLst>
          </p:cNvPr>
          <p:cNvCxnSpPr>
            <a:cxnSpLocks/>
          </p:cNvCxnSpPr>
          <p:nvPr/>
        </p:nvCxnSpPr>
        <p:spPr>
          <a:xfrm>
            <a:off x="1938941" y="4521642"/>
            <a:ext cx="491417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23354CA-D180-341E-9CA7-AD030745F035}"/>
              </a:ext>
            </a:extLst>
          </p:cNvPr>
          <p:cNvCxnSpPr>
            <a:cxnSpLocks/>
          </p:cNvCxnSpPr>
          <p:nvPr/>
        </p:nvCxnSpPr>
        <p:spPr>
          <a:xfrm>
            <a:off x="1963250" y="4808512"/>
            <a:ext cx="491417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210ED3CD-CA18-237C-3738-88A73E0BD52E}"/>
              </a:ext>
            </a:extLst>
          </p:cNvPr>
          <p:cNvCxnSpPr>
            <a:cxnSpLocks/>
          </p:cNvCxnSpPr>
          <p:nvPr/>
        </p:nvCxnSpPr>
        <p:spPr>
          <a:xfrm>
            <a:off x="9507409" y="4447155"/>
            <a:ext cx="491417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FFFF981-53C3-5B8B-E269-79AB44CB023C}"/>
              </a:ext>
            </a:extLst>
          </p:cNvPr>
          <p:cNvCxnSpPr>
            <a:cxnSpLocks/>
          </p:cNvCxnSpPr>
          <p:nvPr/>
        </p:nvCxnSpPr>
        <p:spPr>
          <a:xfrm>
            <a:off x="9531718" y="4734025"/>
            <a:ext cx="491417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714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855009"/>
          </a:xfrm>
        </p:spPr>
        <p:txBody>
          <a:bodyPr>
            <a:normAutofit/>
          </a:bodyPr>
          <a:lstStyle/>
          <a:p>
            <a:r>
              <a:rPr lang="en-US" sz="54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HL Theorem</a:t>
            </a:r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 you must show the following: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21023" y="1491503"/>
                <a:ext cx="11949953" cy="2461932"/>
              </a:xfrm>
              <a:ln>
                <a:noFill/>
              </a:ln>
            </p:spPr>
            <p:txBody>
              <a:bodyPr>
                <a:normAutofit/>
              </a:bodyPr>
              <a:lstStyle/>
              <a:p>
                <a:r>
                  <a:rPr lang="en-US" sz="48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There are 2 Right Triangles</a:t>
                </a:r>
              </a:p>
              <a:p>
                <a:r>
                  <a:rPr lang="en-US" sz="48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The Triangles Have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≅</m:t>
                    </m:r>
                  </m:oMath>
                </a14:m>
                <a:r>
                  <a:rPr lang="en-US" sz="48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Hypotnuses</a:t>
                </a:r>
              </a:p>
              <a:p>
                <a:r>
                  <a:rPr lang="en-US" sz="48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There is One Pair of Congruent Legs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21023" y="1491503"/>
                <a:ext cx="11949953" cy="2461932"/>
              </a:xfrm>
              <a:blipFill>
                <a:blip r:embed="rId2"/>
                <a:stretch>
                  <a:fillRect l="-1990" t="-8911" b="-1336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6126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0" y="0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0" y="675239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Information is Missing to Prove the Triangles are Congruent using the HL Postulate.</a:t>
            </a:r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27F1B867-8F0E-3B39-723D-27E43BB2CD3E}"/>
              </a:ext>
            </a:extLst>
          </p:cNvPr>
          <p:cNvSpPr/>
          <p:nvPr/>
        </p:nvSpPr>
        <p:spPr>
          <a:xfrm>
            <a:off x="2208959" y="3185580"/>
            <a:ext cx="3303917" cy="2760452"/>
          </a:xfrm>
          <a:prstGeom prst="triangle">
            <a:avLst>
              <a:gd name="adj" fmla="val 0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98AEFD01-4AED-FA0C-BAFA-1DC4B546286E}"/>
              </a:ext>
            </a:extLst>
          </p:cNvPr>
          <p:cNvSpPr/>
          <p:nvPr/>
        </p:nvSpPr>
        <p:spPr>
          <a:xfrm flipH="1">
            <a:off x="6473510" y="3185580"/>
            <a:ext cx="3303917" cy="2760452"/>
          </a:xfrm>
          <a:prstGeom prst="triangle">
            <a:avLst>
              <a:gd name="adj" fmla="val 0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E766FAE-CB55-877E-4660-E2A8428E970E}"/>
                  </a:ext>
                </a:extLst>
              </p:cNvPr>
              <p:cNvSpPr txBox="1"/>
              <p:nvPr/>
            </p:nvSpPr>
            <p:spPr>
              <a:xfrm>
                <a:off x="1740023" y="5800326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E766FAE-CB55-877E-4660-E2A8428E97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0023" y="5800326"/>
                <a:ext cx="540128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E2FCA7A-DDF4-5087-BF41-0C0BEBD9E12F}"/>
                  </a:ext>
                </a:extLst>
              </p:cNvPr>
              <p:cNvSpPr txBox="1"/>
              <p:nvPr/>
            </p:nvSpPr>
            <p:spPr>
              <a:xfrm>
                <a:off x="1644521" y="2782669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E2FCA7A-DDF4-5087-BF41-0C0BEBD9E1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4521" y="2782669"/>
                <a:ext cx="540128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CECB92F-8518-EED5-5F58-70A9341699EB}"/>
                  </a:ext>
                </a:extLst>
              </p:cNvPr>
              <p:cNvSpPr txBox="1"/>
              <p:nvPr/>
            </p:nvSpPr>
            <p:spPr>
              <a:xfrm>
                <a:off x="5377955" y="5800326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CECB92F-8518-EED5-5F58-70A9341699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7955" y="5800326"/>
                <a:ext cx="540128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B877D73-4906-833C-945B-F4CAD084B3F8}"/>
                  </a:ext>
                </a:extLst>
              </p:cNvPr>
              <p:cNvSpPr txBox="1"/>
              <p:nvPr/>
            </p:nvSpPr>
            <p:spPr>
              <a:xfrm>
                <a:off x="9792726" y="2779975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𝒀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B877D73-4906-833C-945B-F4CAD084B3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2726" y="2779975"/>
                <a:ext cx="540128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0D95DA1-9A58-E1C3-E218-A89B6A2D6A89}"/>
                  </a:ext>
                </a:extLst>
              </p:cNvPr>
              <p:cNvSpPr txBox="1"/>
              <p:nvPr/>
            </p:nvSpPr>
            <p:spPr>
              <a:xfrm>
                <a:off x="5996650" y="5800324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𝒁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0D95DA1-9A58-E1C3-E218-A89B6A2D6A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6650" y="5800324"/>
                <a:ext cx="540128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C2832B6-EE0E-415A-E1DA-0452F33C3048}"/>
                  </a:ext>
                </a:extLst>
              </p:cNvPr>
              <p:cNvSpPr txBox="1"/>
              <p:nvPr/>
            </p:nvSpPr>
            <p:spPr>
              <a:xfrm>
                <a:off x="9742866" y="5800324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𝑿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C2832B6-EE0E-415A-E1DA-0452F33C30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2866" y="5800324"/>
                <a:ext cx="540128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23AD2E6-ADD4-01CD-8BA6-E232C02AB045}"/>
              </a:ext>
            </a:extLst>
          </p:cNvPr>
          <p:cNvCxnSpPr>
            <a:cxnSpLocks/>
          </p:cNvCxnSpPr>
          <p:nvPr/>
        </p:nvCxnSpPr>
        <p:spPr>
          <a:xfrm flipV="1">
            <a:off x="2248749" y="5499585"/>
            <a:ext cx="498722" cy="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3DAD973-11FC-CB14-C150-BB1BFB7AF9D5}"/>
              </a:ext>
            </a:extLst>
          </p:cNvPr>
          <p:cNvCxnSpPr>
            <a:cxnSpLocks/>
          </p:cNvCxnSpPr>
          <p:nvPr/>
        </p:nvCxnSpPr>
        <p:spPr>
          <a:xfrm flipH="1">
            <a:off x="9221536" y="5491689"/>
            <a:ext cx="521330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2147C46-5E78-03AC-AAA7-97CB3C0B9B02}"/>
              </a:ext>
            </a:extLst>
          </p:cNvPr>
          <p:cNvCxnSpPr>
            <a:cxnSpLocks/>
          </p:cNvCxnSpPr>
          <p:nvPr/>
        </p:nvCxnSpPr>
        <p:spPr>
          <a:xfrm>
            <a:off x="2708417" y="5469477"/>
            <a:ext cx="0" cy="44441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6E395A6-A852-3C40-762C-C84B98D73DF4}"/>
              </a:ext>
            </a:extLst>
          </p:cNvPr>
          <p:cNvCxnSpPr>
            <a:cxnSpLocks/>
          </p:cNvCxnSpPr>
          <p:nvPr/>
        </p:nvCxnSpPr>
        <p:spPr>
          <a:xfrm>
            <a:off x="9258817" y="5465091"/>
            <a:ext cx="0" cy="44441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1D70644-993E-789A-8A30-98C3D0FE5352}"/>
              </a:ext>
            </a:extLst>
          </p:cNvPr>
          <p:cNvCxnSpPr>
            <a:cxnSpLocks/>
          </p:cNvCxnSpPr>
          <p:nvPr/>
        </p:nvCxnSpPr>
        <p:spPr>
          <a:xfrm>
            <a:off x="1938941" y="4521642"/>
            <a:ext cx="491417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BF0178F-07CC-AA88-50E7-5ED40EEABEA3}"/>
              </a:ext>
            </a:extLst>
          </p:cNvPr>
          <p:cNvCxnSpPr>
            <a:cxnSpLocks/>
          </p:cNvCxnSpPr>
          <p:nvPr/>
        </p:nvCxnSpPr>
        <p:spPr>
          <a:xfrm>
            <a:off x="9507409" y="4447155"/>
            <a:ext cx="491417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9904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0" y="0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0" y="675239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Information is Missing to Prove the Triangles are Congruent using the HL Postulate.</a:t>
            </a:r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27F1B867-8F0E-3B39-723D-27E43BB2CD3E}"/>
              </a:ext>
            </a:extLst>
          </p:cNvPr>
          <p:cNvSpPr/>
          <p:nvPr/>
        </p:nvSpPr>
        <p:spPr>
          <a:xfrm>
            <a:off x="2208959" y="3185580"/>
            <a:ext cx="3303917" cy="2760452"/>
          </a:xfrm>
          <a:prstGeom prst="triangle">
            <a:avLst>
              <a:gd name="adj" fmla="val 0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98AEFD01-4AED-FA0C-BAFA-1DC4B546286E}"/>
              </a:ext>
            </a:extLst>
          </p:cNvPr>
          <p:cNvSpPr/>
          <p:nvPr/>
        </p:nvSpPr>
        <p:spPr>
          <a:xfrm flipH="1">
            <a:off x="6473510" y="3185580"/>
            <a:ext cx="3303917" cy="2760452"/>
          </a:xfrm>
          <a:prstGeom prst="triangle">
            <a:avLst>
              <a:gd name="adj" fmla="val 0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E766FAE-CB55-877E-4660-E2A8428E970E}"/>
                  </a:ext>
                </a:extLst>
              </p:cNvPr>
              <p:cNvSpPr txBox="1"/>
              <p:nvPr/>
            </p:nvSpPr>
            <p:spPr>
              <a:xfrm>
                <a:off x="1740023" y="5800326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E766FAE-CB55-877E-4660-E2A8428E97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0023" y="5800326"/>
                <a:ext cx="540128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E2FCA7A-DDF4-5087-BF41-0C0BEBD9E12F}"/>
                  </a:ext>
                </a:extLst>
              </p:cNvPr>
              <p:cNvSpPr txBox="1"/>
              <p:nvPr/>
            </p:nvSpPr>
            <p:spPr>
              <a:xfrm>
                <a:off x="1644521" y="2782669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E2FCA7A-DDF4-5087-BF41-0C0BEBD9E1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4521" y="2782669"/>
                <a:ext cx="540128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CECB92F-8518-EED5-5F58-70A9341699EB}"/>
                  </a:ext>
                </a:extLst>
              </p:cNvPr>
              <p:cNvSpPr txBox="1"/>
              <p:nvPr/>
            </p:nvSpPr>
            <p:spPr>
              <a:xfrm>
                <a:off x="5377955" y="5800326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CECB92F-8518-EED5-5F58-70A9341699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7955" y="5800326"/>
                <a:ext cx="540128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B877D73-4906-833C-945B-F4CAD084B3F8}"/>
                  </a:ext>
                </a:extLst>
              </p:cNvPr>
              <p:cNvSpPr txBox="1"/>
              <p:nvPr/>
            </p:nvSpPr>
            <p:spPr>
              <a:xfrm>
                <a:off x="9792726" y="2779975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𝒀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B877D73-4906-833C-945B-F4CAD084B3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2726" y="2779975"/>
                <a:ext cx="540128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0D95DA1-9A58-E1C3-E218-A89B6A2D6A89}"/>
                  </a:ext>
                </a:extLst>
              </p:cNvPr>
              <p:cNvSpPr txBox="1"/>
              <p:nvPr/>
            </p:nvSpPr>
            <p:spPr>
              <a:xfrm>
                <a:off x="5996650" y="5800324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𝒁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0D95DA1-9A58-E1C3-E218-A89B6A2D6A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6650" y="5800324"/>
                <a:ext cx="540128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C2832B6-EE0E-415A-E1DA-0452F33C3048}"/>
                  </a:ext>
                </a:extLst>
              </p:cNvPr>
              <p:cNvSpPr txBox="1"/>
              <p:nvPr/>
            </p:nvSpPr>
            <p:spPr>
              <a:xfrm>
                <a:off x="9742866" y="5800324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𝑿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C2832B6-EE0E-415A-E1DA-0452F33C30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2866" y="5800324"/>
                <a:ext cx="540128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23AD2E6-ADD4-01CD-8BA6-E232C02AB045}"/>
              </a:ext>
            </a:extLst>
          </p:cNvPr>
          <p:cNvCxnSpPr>
            <a:cxnSpLocks/>
          </p:cNvCxnSpPr>
          <p:nvPr/>
        </p:nvCxnSpPr>
        <p:spPr>
          <a:xfrm flipV="1">
            <a:off x="2248749" y="5499585"/>
            <a:ext cx="498722" cy="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3DAD973-11FC-CB14-C150-BB1BFB7AF9D5}"/>
              </a:ext>
            </a:extLst>
          </p:cNvPr>
          <p:cNvCxnSpPr>
            <a:cxnSpLocks/>
          </p:cNvCxnSpPr>
          <p:nvPr/>
        </p:nvCxnSpPr>
        <p:spPr>
          <a:xfrm flipH="1">
            <a:off x="9221536" y="5491689"/>
            <a:ext cx="521330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2147C46-5E78-03AC-AAA7-97CB3C0B9B02}"/>
              </a:ext>
            </a:extLst>
          </p:cNvPr>
          <p:cNvCxnSpPr>
            <a:cxnSpLocks/>
          </p:cNvCxnSpPr>
          <p:nvPr/>
        </p:nvCxnSpPr>
        <p:spPr>
          <a:xfrm>
            <a:off x="2708417" y="5469477"/>
            <a:ext cx="0" cy="44441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6E395A6-A852-3C40-762C-C84B98D73DF4}"/>
              </a:ext>
            </a:extLst>
          </p:cNvPr>
          <p:cNvCxnSpPr>
            <a:cxnSpLocks/>
          </p:cNvCxnSpPr>
          <p:nvPr/>
        </p:nvCxnSpPr>
        <p:spPr>
          <a:xfrm>
            <a:off x="9258817" y="5465091"/>
            <a:ext cx="0" cy="44441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1D70644-993E-789A-8A30-98C3D0FE5352}"/>
              </a:ext>
            </a:extLst>
          </p:cNvPr>
          <p:cNvCxnSpPr>
            <a:cxnSpLocks/>
          </p:cNvCxnSpPr>
          <p:nvPr/>
        </p:nvCxnSpPr>
        <p:spPr>
          <a:xfrm>
            <a:off x="1938941" y="4521642"/>
            <a:ext cx="491417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BF0178F-07CC-AA88-50E7-5ED40EEABEA3}"/>
              </a:ext>
            </a:extLst>
          </p:cNvPr>
          <p:cNvCxnSpPr>
            <a:cxnSpLocks/>
          </p:cNvCxnSpPr>
          <p:nvPr/>
        </p:nvCxnSpPr>
        <p:spPr>
          <a:xfrm>
            <a:off x="9507409" y="4447155"/>
            <a:ext cx="491417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927F5D3F-06F7-7449-6FB6-3EA1EAD52533}"/>
              </a:ext>
            </a:extLst>
          </p:cNvPr>
          <p:cNvSpPr/>
          <p:nvPr/>
        </p:nvSpPr>
        <p:spPr>
          <a:xfrm>
            <a:off x="2208959" y="3185580"/>
            <a:ext cx="3303917" cy="2760452"/>
          </a:xfrm>
          <a:prstGeom prst="triangle">
            <a:avLst>
              <a:gd name="adj" fmla="val 0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0CC28C69-3374-89D8-49DA-0C92BBADA46D}"/>
              </a:ext>
            </a:extLst>
          </p:cNvPr>
          <p:cNvSpPr/>
          <p:nvPr/>
        </p:nvSpPr>
        <p:spPr>
          <a:xfrm flipH="1">
            <a:off x="6473510" y="3185580"/>
            <a:ext cx="3303917" cy="2760452"/>
          </a:xfrm>
          <a:prstGeom prst="triangle">
            <a:avLst>
              <a:gd name="adj" fmla="val 0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C45E4D2-A443-FF9B-4B64-ADC6D4E0E797}"/>
                  </a:ext>
                </a:extLst>
              </p:cNvPr>
              <p:cNvSpPr txBox="1"/>
              <p:nvPr/>
            </p:nvSpPr>
            <p:spPr>
              <a:xfrm>
                <a:off x="1740023" y="5800326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C45E4D2-A443-FF9B-4B64-ADC6D4E0E7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0023" y="5800326"/>
                <a:ext cx="540128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F58CF51-193E-9263-ADFC-7560896B8DB9}"/>
                  </a:ext>
                </a:extLst>
              </p:cNvPr>
              <p:cNvSpPr txBox="1"/>
              <p:nvPr/>
            </p:nvSpPr>
            <p:spPr>
              <a:xfrm>
                <a:off x="1644521" y="2782669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F58CF51-193E-9263-ADFC-7560896B8D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4521" y="2782669"/>
                <a:ext cx="540128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19BFC45-F91F-404E-C911-3DCEE40CCB8A}"/>
                  </a:ext>
                </a:extLst>
              </p:cNvPr>
              <p:cNvSpPr txBox="1"/>
              <p:nvPr/>
            </p:nvSpPr>
            <p:spPr>
              <a:xfrm>
                <a:off x="5377955" y="5800326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19BFC45-F91F-404E-C911-3DCEE40CCB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7955" y="5800326"/>
                <a:ext cx="540128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D9FB0A1-691E-5C86-A66B-E20D35E08B81}"/>
                  </a:ext>
                </a:extLst>
              </p:cNvPr>
              <p:cNvSpPr txBox="1"/>
              <p:nvPr/>
            </p:nvSpPr>
            <p:spPr>
              <a:xfrm>
                <a:off x="9792726" y="2779975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𝒀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D9FB0A1-691E-5C86-A66B-E20D35E08B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2726" y="2779975"/>
                <a:ext cx="540128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7D4874D-BA84-106A-2315-279F16CCF96F}"/>
                  </a:ext>
                </a:extLst>
              </p:cNvPr>
              <p:cNvSpPr txBox="1"/>
              <p:nvPr/>
            </p:nvSpPr>
            <p:spPr>
              <a:xfrm>
                <a:off x="5996650" y="5800324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𝒁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7D4874D-BA84-106A-2315-279F16CCF9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6650" y="5800324"/>
                <a:ext cx="540128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6395DB5-5F93-C400-E838-5F5AEA9A9D8E}"/>
                  </a:ext>
                </a:extLst>
              </p:cNvPr>
              <p:cNvSpPr txBox="1"/>
              <p:nvPr/>
            </p:nvSpPr>
            <p:spPr>
              <a:xfrm>
                <a:off x="9742866" y="5800324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𝑿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6395DB5-5F93-C400-E838-5F5AEA9A9D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2866" y="5800324"/>
                <a:ext cx="540128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CF3DC23-587C-0E97-AD74-B64E05D39641}"/>
              </a:ext>
            </a:extLst>
          </p:cNvPr>
          <p:cNvCxnSpPr>
            <a:cxnSpLocks/>
          </p:cNvCxnSpPr>
          <p:nvPr/>
        </p:nvCxnSpPr>
        <p:spPr>
          <a:xfrm flipV="1">
            <a:off x="3697416" y="4397586"/>
            <a:ext cx="327001" cy="336439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153AF2B-4B7B-B3F9-AD88-BB70FAC0F0AB}"/>
              </a:ext>
            </a:extLst>
          </p:cNvPr>
          <p:cNvCxnSpPr>
            <a:cxnSpLocks/>
          </p:cNvCxnSpPr>
          <p:nvPr/>
        </p:nvCxnSpPr>
        <p:spPr>
          <a:xfrm flipH="1" flipV="1">
            <a:off x="8125467" y="4229366"/>
            <a:ext cx="327001" cy="336439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2D95EC4-EC96-346D-1C99-F3C1C7C6D9CE}"/>
              </a:ext>
            </a:extLst>
          </p:cNvPr>
          <p:cNvCxnSpPr>
            <a:cxnSpLocks/>
          </p:cNvCxnSpPr>
          <p:nvPr/>
        </p:nvCxnSpPr>
        <p:spPr>
          <a:xfrm>
            <a:off x="1938941" y="4521642"/>
            <a:ext cx="491417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15C9A9B-1D7D-606F-F572-1B9F6A473B5D}"/>
              </a:ext>
            </a:extLst>
          </p:cNvPr>
          <p:cNvCxnSpPr>
            <a:cxnSpLocks/>
          </p:cNvCxnSpPr>
          <p:nvPr/>
        </p:nvCxnSpPr>
        <p:spPr>
          <a:xfrm>
            <a:off x="1963250" y="4808512"/>
            <a:ext cx="491417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CFC5F4C-C8AD-9A5A-2DC7-DEA3AFE2286D}"/>
              </a:ext>
            </a:extLst>
          </p:cNvPr>
          <p:cNvCxnSpPr>
            <a:cxnSpLocks/>
          </p:cNvCxnSpPr>
          <p:nvPr/>
        </p:nvCxnSpPr>
        <p:spPr>
          <a:xfrm>
            <a:off x="9507409" y="4447155"/>
            <a:ext cx="491417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8EB47A21-9F0C-2BE7-0516-B6E9BCDDD3E7}"/>
              </a:ext>
            </a:extLst>
          </p:cNvPr>
          <p:cNvCxnSpPr>
            <a:cxnSpLocks/>
          </p:cNvCxnSpPr>
          <p:nvPr/>
        </p:nvCxnSpPr>
        <p:spPr>
          <a:xfrm>
            <a:off x="9531718" y="4734025"/>
            <a:ext cx="491417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7549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  <a:r>
              <a:rPr 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3145245" y="56299"/>
            <a:ext cx="8431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a Two-Column Proof.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0" y="702630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AC11362-FE7D-4929-C4A9-52F8C98215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82375"/>
              </p:ext>
            </p:extLst>
          </p:nvPr>
        </p:nvGraphicFramePr>
        <p:xfrm>
          <a:off x="94888" y="1728625"/>
          <a:ext cx="7225506" cy="442674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12753">
                  <a:extLst>
                    <a:ext uri="{9D8B030D-6E8A-4147-A177-3AD203B41FA5}">
                      <a16:colId xmlns:a16="http://schemas.microsoft.com/office/drawing/2014/main" val="1894630330"/>
                    </a:ext>
                  </a:extLst>
                </a:gridCol>
                <a:gridCol w="3612753">
                  <a:extLst>
                    <a:ext uri="{9D8B030D-6E8A-4147-A177-3AD203B41FA5}">
                      <a16:colId xmlns:a16="http://schemas.microsoft.com/office/drawing/2014/main" val="2648493350"/>
                    </a:ext>
                  </a:extLst>
                </a:gridCol>
              </a:tblGrid>
              <a:tr h="60035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STATEMENTS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REASONS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76772786"/>
                  </a:ext>
                </a:extLst>
              </a:tr>
              <a:tr h="637731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5595124"/>
                  </a:ext>
                </a:extLst>
              </a:tr>
              <a:tr h="637731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58444578"/>
                  </a:ext>
                </a:extLst>
              </a:tr>
              <a:tr h="637731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05850131"/>
                  </a:ext>
                </a:extLst>
              </a:tr>
              <a:tr h="6377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68036847"/>
                  </a:ext>
                </a:extLst>
              </a:tr>
              <a:tr h="637731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0553250"/>
                  </a:ext>
                </a:extLst>
              </a:tr>
              <a:tr h="637731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30818866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B96AE4B-7CB4-02EB-BC02-128CAE4AA083}"/>
                  </a:ext>
                </a:extLst>
              </p:cNvPr>
              <p:cNvSpPr txBox="1"/>
              <p:nvPr/>
            </p:nvSpPr>
            <p:spPr>
              <a:xfrm>
                <a:off x="-1" y="702630"/>
                <a:ext cx="9865896" cy="955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Given</a:t>
                </a: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𝑪</m:t>
                        </m:r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</m:acc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≅</m:t>
                    </m:r>
                    <m:acc>
                      <m:accPr>
                        <m:chr m:val="̅"/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𝑬𝑨</m:t>
                        </m:r>
                      </m:e>
                    </m:acc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𝑨𝑫</m:t>
                        </m:r>
                      </m:e>
                    </m:acc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𝒊𝒔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𝒕𝒉𝒆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𝑷𝒆𝒓𝒑𝒆𝒏𝒅𝒊𝒄𝒖𝒍𝒂𝒓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𝑩𝒊𝒔𝒆𝒄𝒕𝒐𝒓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𝒐𝒇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𝑪𝑬</m:t>
                        </m:r>
                      </m:e>
                    </m:acc>
                  </m:oMath>
                </a14:m>
                <a:endParaRPr lang="en-US" sz="28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sz="28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Prove</a:t>
                </a: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𝑪𝑩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𝑫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≅∆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𝑬𝑩𝑨</m:t>
                    </m:r>
                  </m:oMath>
                </a14:m>
                <a:endParaRPr lang="en-US" sz="28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B96AE4B-7CB4-02EB-BC02-128CAE4AA0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702630"/>
                <a:ext cx="9865896" cy="955005"/>
              </a:xfrm>
              <a:prstGeom prst="rect">
                <a:avLst/>
              </a:prstGeom>
              <a:blipFill>
                <a:blip r:embed="rId2"/>
                <a:stretch>
                  <a:fillRect l="-1298" t="-6369" b="-210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F7E1E49-459C-09AA-860B-A9047163CF3A}"/>
                  </a:ext>
                </a:extLst>
              </p:cNvPr>
              <p:cNvSpPr txBox="1"/>
              <p:nvPr/>
            </p:nvSpPr>
            <p:spPr>
              <a:xfrm>
                <a:off x="11603148" y="3713640"/>
                <a:ext cx="38785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F7E1E49-459C-09AA-860B-A9047163CF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03148" y="3713640"/>
                <a:ext cx="387854" cy="646331"/>
              </a:xfrm>
              <a:prstGeom prst="rect">
                <a:avLst/>
              </a:prstGeom>
              <a:blipFill>
                <a:blip r:embed="rId3"/>
                <a:stretch>
                  <a:fillRect r="-156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FEB47E4-FB89-6D15-EADE-1EA5970E809D}"/>
                  </a:ext>
                </a:extLst>
              </p:cNvPr>
              <p:cNvSpPr txBox="1"/>
              <p:nvPr/>
            </p:nvSpPr>
            <p:spPr>
              <a:xfrm>
                <a:off x="9041958" y="1238638"/>
                <a:ext cx="38785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FEB47E4-FB89-6D15-EADE-1EA5970E80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1958" y="1238638"/>
                <a:ext cx="387854" cy="646331"/>
              </a:xfrm>
              <a:prstGeom prst="rect">
                <a:avLst/>
              </a:prstGeom>
              <a:blipFill>
                <a:blip r:embed="rId4"/>
                <a:stretch>
                  <a:fillRect r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66A8468D-3441-9D60-3FEA-48D5BC91BF4C}"/>
              </a:ext>
            </a:extLst>
          </p:cNvPr>
          <p:cNvSpPr/>
          <p:nvPr/>
        </p:nvSpPr>
        <p:spPr>
          <a:xfrm>
            <a:off x="9618529" y="1657635"/>
            <a:ext cx="2372472" cy="2056005"/>
          </a:xfrm>
          <a:prstGeom prst="triangle">
            <a:avLst>
              <a:gd name="adj" fmla="val 0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911DC74-06F8-8825-F89F-6F77489E7303}"/>
                  </a:ext>
                </a:extLst>
              </p:cNvPr>
              <p:cNvSpPr txBox="1"/>
              <p:nvPr/>
            </p:nvSpPr>
            <p:spPr>
              <a:xfrm>
                <a:off x="7368597" y="3067309"/>
                <a:ext cx="38785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911DC74-06F8-8825-F89F-6F77489E73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8597" y="3067309"/>
                <a:ext cx="387854" cy="646331"/>
              </a:xfrm>
              <a:prstGeom prst="rect">
                <a:avLst/>
              </a:prstGeom>
              <a:blipFill>
                <a:blip r:embed="rId5"/>
                <a:stretch>
                  <a:fillRect r="-63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1C1B1C6-605B-D1DD-6034-4CF886B00B91}"/>
                  </a:ext>
                </a:extLst>
              </p:cNvPr>
              <p:cNvSpPr txBox="1"/>
              <p:nvPr/>
            </p:nvSpPr>
            <p:spPr>
              <a:xfrm>
                <a:off x="9599840" y="3717923"/>
                <a:ext cx="38785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1C1B1C6-605B-D1DD-6034-4CF886B00B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9840" y="3717923"/>
                <a:ext cx="387854" cy="646331"/>
              </a:xfrm>
              <a:prstGeom prst="rect">
                <a:avLst/>
              </a:prstGeom>
              <a:blipFill>
                <a:blip r:embed="rId6"/>
                <a:stretch>
                  <a:fillRect r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E27FDFC6-1B0A-9BCC-CEEC-2DDD974F873F}"/>
              </a:ext>
            </a:extLst>
          </p:cNvPr>
          <p:cNvSpPr/>
          <p:nvPr/>
        </p:nvSpPr>
        <p:spPr>
          <a:xfrm rot="16200000" flipH="1">
            <a:off x="7404291" y="3871875"/>
            <a:ext cx="2372472" cy="2056005"/>
          </a:xfrm>
          <a:prstGeom prst="triangle">
            <a:avLst>
              <a:gd name="adj" fmla="val 0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69750A82-3F00-90C1-14C0-E26F0169C10D}"/>
                  </a:ext>
                </a:extLst>
              </p:cNvPr>
              <p:cNvSpPr txBox="1"/>
              <p:nvPr/>
            </p:nvSpPr>
            <p:spPr>
              <a:xfrm>
                <a:off x="9612897" y="5762948"/>
                <a:ext cx="38785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𝑬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69750A82-3F00-90C1-14C0-E26F0169C1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12897" y="5762948"/>
                <a:ext cx="387854" cy="646331"/>
              </a:xfrm>
              <a:prstGeom prst="rect">
                <a:avLst/>
              </a:prstGeom>
              <a:blipFill>
                <a:blip r:embed="rId7"/>
                <a:stretch>
                  <a:fillRect r="-9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8272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  <a:r>
              <a:rPr 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3145245" y="56299"/>
            <a:ext cx="8431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a Two-Column Proof.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0" y="702630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AC11362-FE7D-4929-C4A9-52F8C98215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886779"/>
              </p:ext>
            </p:extLst>
          </p:nvPr>
        </p:nvGraphicFramePr>
        <p:xfrm>
          <a:off x="210398" y="1728623"/>
          <a:ext cx="7825238" cy="442674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912619">
                  <a:extLst>
                    <a:ext uri="{9D8B030D-6E8A-4147-A177-3AD203B41FA5}">
                      <a16:colId xmlns:a16="http://schemas.microsoft.com/office/drawing/2014/main" val="1894630330"/>
                    </a:ext>
                  </a:extLst>
                </a:gridCol>
                <a:gridCol w="3912619">
                  <a:extLst>
                    <a:ext uri="{9D8B030D-6E8A-4147-A177-3AD203B41FA5}">
                      <a16:colId xmlns:a16="http://schemas.microsoft.com/office/drawing/2014/main" val="2648493350"/>
                    </a:ext>
                  </a:extLst>
                </a:gridCol>
              </a:tblGrid>
              <a:tr h="701406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STATEMENTS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REASONS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76772786"/>
                  </a:ext>
                </a:extLst>
              </a:tr>
              <a:tr h="745068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5595124"/>
                  </a:ext>
                </a:extLst>
              </a:tr>
              <a:tr h="745068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58444578"/>
                  </a:ext>
                </a:extLst>
              </a:tr>
              <a:tr h="745068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05850131"/>
                  </a:ext>
                </a:extLst>
              </a:tr>
              <a:tr h="74506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68036847"/>
                  </a:ext>
                </a:extLst>
              </a:tr>
              <a:tr h="745068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0553250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B96AE4B-7CB4-02EB-BC02-128CAE4AA083}"/>
                  </a:ext>
                </a:extLst>
              </p:cNvPr>
              <p:cNvSpPr txBox="1"/>
              <p:nvPr/>
            </p:nvSpPr>
            <p:spPr>
              <a:xfrm>
                <a:off x="13854" y="730340"/>
                <a:ext cx="8035637" cy="9921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Given</a:t>
                </a: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≅</m:t>
                    </m:r>
                    <m:acc>
                      <m:accPr>
                        <m:chr m:val="̅"/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𝑪𝑫</m:t>
                        </m:r>
                      </m:e>
                    </m:acc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𝑫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𝒂𝒓𝒆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𝑹𝒊𝒈𝒉𝒕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𝑨𝒏𝒈𝒍𝒆𝒔</m:t>
                    </m:r>
                  </m:oMath>
                </a14:m>
                <a:endParaRPr lang="en-US" sz="28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sz="28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Prove</a:t>
                </a: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𝑨𝑩𝑪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≅∆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𝑪𝑫𝑨</m:t>
                    </m:r>
                  </m:oMath>
                </a14:m>
                <a:endParaRPr lang="en-US" sz="28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B96AE4B-7CB4-02EB-BC02-128CAE4AA0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54" y="730340"/>
                <a:ext cx="8035637" cy="992195"/>
              </a:xfrm>
              <a:prstGeom prst="rect">
                <a:avLst/>
              </a:prstGeom>
              <a:blipFill>
                <a:blip r:embed="rId2"/>
                <a:stretch>
                  <a:fillRect l="-1593" t="-6748" b="-159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F7E1E49-459C-09AA-860B-A9047163CF3A}"/>
                  </a:ext>
                </a:extLst>
              </p:cNvPr>
              <p:cNvSpPr txBox="1"/>
              <p:nvPr/>
            </p:nvSpPr>
            <p:spPr>
              <a:xfrm>
                <a:off x="11413437" y="1451426"/>
                <a:ext cx="38785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F7E1E49-459C-09AA-860B-A9047163CF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3437" y="1451426"/>
                <a:ext cx="387854" cy="646331"/>
              </a:xfrm>
              <a:prstGeom prst="rect">
                <a:avLst/>
              </a:prstGeom>
              <a:blipFill>
                <a:blip r:embed="rId3"/>
                <a:stretch>
                  <a:fillRect r="-156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FEB47E4-FB89-6D15-EADE-1EA5970E809D}"/>
                  </a:ext>
                </a:extLst>
              </p:cNvPr>
              <p:cNvSpPr txBox="1"/>
              <p:nvPr/>
            </p:nvSpPr>
            <p:spPr>
              <a:xfrm>
                <a:off x="11411935" y="5509038"/>
                <a:ext cx="38785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FEB47E4-FB89-6D15-EADE-1EA5970E80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1935" y="5509038"/>
                <a:ext cx="387854" cy="646331"/>
              </a:xfrm>
              <a:prstGeom prst="rect">
                <a:avLst/>
              </a:prstGeom>
              <a:blipFill>
                <a:blip r:embed="rId4"/>
                <a:stretch>
                  <a:fillRect r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911DC74-06F8-8825-F89F-6F77489E7303}"/>
                  </a:ext>
                </a:extLst>
              </p:cNvPr>
              <p:cNvSpPr txBox="1"/>
              <p:nvPr/>
            </p:nvSpPr>
            <p:spPr>
              <a:xfrm>
                <a:off x="8230765" y="1451427"/>
                <a:ext cx="38785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911DC74-06F8-8825-F89F-6F77489E73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0765" y="1451427"/>
                <a:ext cx="387854" cy="646331"/>
              </a:xfrm>
              <a:prstGeom prst="rect">
                <a:avLst/>
              </a:prstGeom>
              <a:blipFill>
                <a:blip r:embed="rId5"/>
                <a:stretch>
                  <a:fillRect r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1C1B1C6-605B-D1DD-6034-4CF886B00B91}"/>
                  </a:ext>
                </a:extLst>
              </p:cNvPr>
              <p:cNvSpPr txBox="1"/>
              <p:nvPr/>
            </p:nvSpPr>
            <p:spPr>
              <a:xfrm>
                <a:off x="8230765" y="5509039"/>
                <a:ext cx="38785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1C1B1C6-605B-D1DD-6034-4CF886B00B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0765" y="5509039"/>
                <a:ext cx="387854" cy="646331"/>
              </a:xfrm>
              <a:prstGeom prst="rect">
                <a:avLst/>
              </a:prstGeom>
              <a:blipFill>
                <a:blip r:embed="rId6"/>
                <a:stretch>
                  <a:fillRect r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B2C512CC-FA8F-AAEE-C842-4A09EFEC5EFC}"/>
              </a:ext>
            </a:extLst>
          </p:cNvPr>
          <p:cNvSpPr/>
          <p:nvPr/>
        </p:nvSpPr>
        <p:spPr>
          <a:xfrm>
            <a:off x="8666848" y="1963634"/>
            <a:ext cx="2791187" cy="3648259"/>
          </a:xfrm>
          <a:prstGeom prst="rect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37A5DB3-330F-D01A-68DF-DFE78DE0CC65}"/>
              </a:ext>
            </a:extLst>
          </p:cNvPr>
          <p:cNvCxnSpPr>
            <a:cxnSpLocks/>
          </p:cNvCxnSpPr>
          <p:nvPr/>
        </p:nvCxnSpPr>
        <p:spPr>
          <a:xfrm>
            <a:off x="8666848" y="1963633"/>
            <a:ext cx="2791187" cy="364826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0472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5</a:t>
            </a:r>
            <a:r>
              <a:rPr 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0" y="702630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69A84A03-A236-11B2-CAC8-8E00E00F19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093" y="956024"/>
            <a:ext cx="3124361" cy="2076557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8F430EE-CD33-BB93-9AD9-E3869DC783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6547" y="956026"/>
            <a:ext cx="3124361" cy="2076555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83DDB11-4217-6D36-3A6D-B98C91B396C8}"/>
              </a:ext>
            </a:extLst>
          </p:cNvPr>
          <p:cNvSpPr txBox="1"/>
          <p:nvPr/>
        </p:nvSpPr>
        <p:spPr>
          <a:xfrm>
            <a:off x="2779376" y="108485"/>
            <a:ext cx="931773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the Given Triangles Congruent by HL Theorem or Not Possible?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38C6AA9-07CB-8F0E-0B29-6A24834659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6547" y="3459191"/>
            <a:ext cx="3124361" cy="2611582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99205B9-C30D-5F1D-B377-2FAF2DCBF67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81093" y="3459191"/>
            <a:ext cx="3124361" cy="2611577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7142470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1722</TotalTime>
  <Words>241</Words>
  <Application>Microsoft Office PowerPoint</Application>
  <PresentationFormat>Widescreen</PresentationFormat>
  <Paragraphs>64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Retrospect</vt:lpstr>
      <vt:lpstr>Unit 4-4  PROVING TRIANGLES CONGRUENT:  HL CONGRUENCE</vt:lpstr>
      <vt:lpstr>PowerPoint Presentation</vt:lpstr>
      <vt:lpstr>PowerPoint Presentation</vt:lpstr>
      <vt:lpstr>HL Theorem, you must show the following: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1.2  Points, Lines, And Planes</dc:title>
  <dc:creator>Michael Kuniega</dc:creator>
  <cp:lastModifiedBy>Michael Kuniega</cp:lastModifiedBy>
  <cp:revision>24</cp:revision>
  <cp:lastPrinted>2021-12-23T21:33:34Z</cp:lastPrinted>
  <dcterms:created xsi:type="dcterms:W3CDTF">2018-01-04T19:16:30Z</dcterms:created>
  <dcterms:modified xsi:type="dcterms:W3CDTF">2024-08-19T01:32:55Z</dcterms:modified>
</cp:coreProperties>
</file>